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7"/>
  </p:notesMasterIdLst>
  <p:sldIdLst>
    <p:sldId id="256" r:id="rId2"/>
    <p:sldId id="258" r:id="rId3"/>
    <p:sldId id="295" r:id="rId4"/>
    <p:sldId id="260" r:id="rId5"/>
    <p:sldId id="261" r:id="rId6"/>
    <p:sldId id="296" r:id="rId7"/>
    <p:sldId id="297" r:id="rId8"/>
    <p:sldId id="298" r:id="rId9"/>
    <p:sldId id="299" r:id="rId10"/>
    <p:sldId id="300" r:id="rId11"/>
    <p:sldId id="301" r:id="rId12"/>
    <p:sldId id="302" r:id="rId13"/>
    <p:sldId id="303" r:id="rId14"/>
    <p:sldId id="304" r:id="rId15"/>
    <p:sldId id="305" r:id="rId16"/>
  </p:sldIdLst>
  <p:sldSz cx="9144000" cy="5143500" type="screen16x9"/>
  <p:notesSz cx="6858000" cy="9144000"/>
  <p:embeddedFontLst>
    <p:embeddedFont>
      <p:font typeface="Dosis ExtraLight" panose="020B0604020202020204" charset="0"/>
      <p:regular r:id="rId18"/>
      <p:bold r:id="rId19"/>
    </p:embeddedFont>
    <p:embeddedFont>
      <p:font typeface="Titillium Web Light"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Dosis" panose="020B0604020202020204" charset="0"/>
      <p:regular r:id="rId28"/>
      <p:bold r:id="rId29"/>
    </p:embeddedFont>
    <p:embeddedFont>
      <p:font typeface="Titillium Web"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24753E-8A85-4BEE-97E2-441CDA198357}">
  <a:tblStyle styleId="{0F24753E-8A85-4BEE-97E2-441CDA19835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A787F38-7B79-44E3-ACA7-109338EB0D0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2" name="Google Shape;386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6000"/>
              <a:buNone/>
              <a:defRPr sz="6000">
                <a:solidFill>
                  <a:schemeClr val="accent2"/>
                </a:solidFill>
              </a:defRPr>
            </a:lvl1pPr>
            <a:lvl2pPr lvl="1">
              <a:spcBef>
                <a:spcPts val="0"/>
              </a:spcBef>
              <a:spcAft>
                <a:spcPts val="0"/>
              </a:spcAft>
              <a:buClr>
                <a:schemeClr val="accent2"/>
              </a:buClr>
              <a:buSzPts val="6000"/>
              <a:buNone/>
              <a:defRPr sz="6000">
                <a:solidFill>
                  <a:schemeClr val="accent2"/>
                </a:solidFill>
              </a:defRPr>
            </a:lvl2pPr>
            <a:lvl3pPr lvl="2">
              <a:spcBef>
                <a:spcPts val="0"/>
              </a:spcBef>
              <a:spcAft>
                <a:spcPts val="0"/>
              </a:spcAft>
              <a:buClr>
                <a:schemeClr val="accent2"/>
              </a:buClr>
              <a:buSzPts val="6000"/>
              <a:buNone/>
              <a:defRPr sz="6000">
                <a:solidFill>
                  <a:schemeClr val="accent2"/>
                </a:solidFill>
              </a:defRPr>
            </a:lvl3pPr>
            <a:lvl4pPr lvl="3">
              <a:spcBef>
                <a:spcPts val="0"/>
              </a:spcBef>
              <a:spcAft>
                <a:spcPts val="0"/>
              </a:spcAft>
              <a:buClr>
                <a:schemeClr val="accent2"/>
              </a:buClr>
              <a:buSzPts val="6000"/>
              <a:buNone/>
              <a:defRPr sz="6000">
                <a:solidFill>
                  <a:schemeClr val="accent2"/>
                </a:solidFill>
              </a:defRPr>
            </a:lvl4pPr>
            <a:lvl5pPr lvl="4">
              <a:spcBef>
                <a:spcPts val="0"/>
              </a:spcBef>
              <a:spcAft>
                <a:spcPts val="0"/>
              </a:spcAft>
              <a:buClr>
                <a:schemeClr val="accent2"/>
              </a:buClr>
              <a:buSzPts val="6000"/>
              <a:buNone/>
              <a:defRPr sz="6000">
                <a:solidFill>
                  <a:schemeClr val="accent2"/>
                </a:solidFill>
              </a:defRPr>
            </a:lvl5pPr>
            <a:lvl6pPr lvl="5">
              <a:spcBef>
                <a:spcPts val="0"/>
              </a:spcBef>
              <a:spcAft>
                <a:spcPts val="0"/>
              </a:spcAft>
              <a:buClr>
                <a:schemeClr val="accent2"/>
              </a:buClr>
              <a:buSzPts val="6000"/>
              <a:buNone/>
              <a:defRPr sz="6000">
                <a:solidFill>
                  <a:schemeClr val="accent2"/>
                </a:solidFill>
              </a:defRPr>
            </a:lvl6pPr>
            <a:lvl7pPr lvl="6">
              <a:spcBef>
                <a:spcPts val="0"/>
              </a:spcBef>
              <a:spcAft>
                <a:spcPts val="0"/>
              </a:spcAft>
              <a:buClr>
                <a:schemeClr val="accent2"/>
              </a:buClr>
              <a:buSzPts val="6000"/>
              <a:buNone/>
              <a:defRPr sz="6000">
                <a:solidFill>
                  <a:schemeClr val="accent2"/>
                </a:solidFill>
              </a:defRPr>
            </a:lvl7pPr>
            <a:lvl8pPr lvl="7">
              <a:spcBef>
                <a:spcPts val="0"/>
              </a:spcBef>
              <a:spcAft>
                <a:spcPts val="0"/>
              </a:spcAft>
              <a:buClr>
                <a:schemeClr val="accent2"/>
              </a:buClr>
              <a:buSzPts val="6000"/>
              <a:buNone/>
              <a:defRPr sz="6000">
                <a:solidFill>
                  <a:schemeClr val="accent2"/>
                </a:solidFill>
              </a:defRPr>
            </a:lvl8pPr>
            <a:lvl9pPr lvl="8">
              <a:spcBef>
                <a:spcPts val="0"/>
              </a:spcBef>
              <a:spcAft>
                <a:spcPts val="0"/>
              </a:spcAft>
              <a:buClr>
                <a:schemeClr val="accent2"/>
              </a:buClr>
              <a:buSzPts val="6000"/>
              <a:buNone/>
              <a:defRPr sz="6000">
                <a:solidFill>
                  <a:schemeClr val="accent2"/>
                </a:solidFill>
              </a:defRPr>
            </a:lvl9pPr>
          </a:lstStyle>
          <a:p>
            <a:endParaRPr/>
          </a:p>
        </p:txBody>
      </p:sp>
      <p:grpSp>
        <p:nvGrpSpPr>
          <p:cNvPr id="11" name="Google Shape;11;p2"/>
          <p:cNvGrpSpPr/>
          <p:nvPr/>
        </p:nvGrpSpPr>
        <p:grpSpPr>
          <a:xfrm rot="10800000">
            <a:off x="8705367" y="28698"/>
            <a:ext cx="410132" cy="5086302"/>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rot="10800000">
            <a:off x="6659535" y="28698"/>
            <a:ext cx="2309844" cy="5086302"/>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10800000">
            <a:off x="6367294" y="28698"/>
            <a:ext cx="2017554" cy="5086302"/>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
          <p:cNvGrpSpPr/>
          <p:nvPr/>
        </p:nvGrpSpPr>
        <p:grpSpPr>
          <a:xfrm rot="10800000">
            <a:off x="6367294" y="28698"/>
            <a:ext cx="2309820" cy="5086302"/>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3"/>
        </a:solidFill>
        <a:effectLst/>
      </p:bgPr>
    </p:bg>
    <p:spTree>
      <p:nvGrpSpPr>
        <p:cNvPr id="1" name="Shape 1044"/>
        <p:cNvGrpSpPr/>
        <p:nvPr/>
      </p:nvGrpSpPr>
      <p:grpSpPr>
        <a:xfrm>
          <a:off x="0" y="0"/>
          <a:ext cx="0" cy="0"/>
          <a:chOff x="0" y="0"/>
          <a:chExt cx="0" cy="0"/>
        </a:xfrm>
      </p:grpSpPr>
      <p:sp>
        <p:nvSpPr>
          <p:cNvPr id="1045" name="Google Shape;1045;p4"/>
          <p:cNvSpPr txBox="1">
            <a:spLocks noGrp="1"/>
          </p:cNvSpPr>
          <p:nvPr>
            <p:ph type="body" idx="1"/>
          </p:nvPr>
        </p:nvSpPr>
        <p:spPr>
          <a:xfrm>
            <a:off x="1278575" y="739550"/>
            <a:ext cx="4281000" cy="36924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chemeClr val="lt1"/>
              </a:buClr>
              <a:buSzPts val="3000"/>
              <a:buChar char="▪"/>
              <a:defRPr sz="3000" i="1">
                <a:solidFill>
                  <a:schemeClr val="lt1"/>
                </a:solidFill>
              </a:defRPr>
            </a:lvl1pPr>
            <a:lvl2pPr marL="914400" lvl="1" indent="-419100" rtl="0">
              <a:spcBef>
                <a:spcPts val="0"/>
              </a:spcBef>
              <a:spcAft>
                <a:spcPts val="0"/>
              </a:spcAft>
              <a:buClr>
                <a:schemeClr val="lt1"/>
              </a:buClr>
              <a:buSzPts val="3000"/>
              <a:buChar char="▫"/>
              <a:defRPr sz="3000" i="1">
                <a:solidFill>
                  <a:schemeClr val="lt1"/>
                </a:solidFill>
              </a:defRPr>
            </a:lvl2pPr>
            <a:lvl3pPr marL="1371600" lvl="2" indent="-419100" rtl="0">
              <a:spcBef>
                <a:spcPts val="0"/>
              </a:spcBef>
              <a:spcAft>
                <a:spcPts val="0"/>
              </a:spcAft>
              <a:buClr>
                <a:schemeClr val="lt1"/>
              </a:buClr>
              <a:buSzPts val="3000"/>
              <a:buChar char="▫"/>
              <a:defRPr sz="3000" i="1">
                <a:solidFill>
                  <a:schemeClr val="lt1"/>
                </a:solidFill>
              </a:defRPr>
            </a:lvl3pPr>
            <a:lvl4pPr marL="1828800" lvl="3" indent="-419100" rtl="0">
              <a:spcBef>
                <a:spcPts val="0"/>
              </a:spcBef>
              <a:spcAft>
                <a:spcPts val="0"/>
              </a:spcAft>
              <a:buClr>
                <a:schemeClr val="lt1"/>
              </a:buClr>
              <a:buSzPts val="3000"/>
              <a:buChar char="▫"/>
              <a:defRPr sz="3000" i="1">
                <a:solidFill>
                  <a:schemeClr val="lt1"/>
                </a:solidFill>
              </a:defRPr>
            </a:lvl4pPr>
            <a:lvl5pPr marL="2286000" lvl="4" indent="-419100" rtl="0">
              <a:spcBef>
                <a:spcPts val="0"/>
              </a:spcBef>
              <a:spcAft>
                <a:spcPts val="0"/>
              </a:spcAft>
              <a:buClr>
                <a:schemeClr val="lt1"/>
              </a:buClr>
              <a:buSzPts val="3000"/>
              <a:buChar char="▫"/>
              <a:defRPr sz="3000" i="1">
                <a:solidFill>
                  <a:schemeClr val="lt1"/>
                </a:solidFill>
              </a:defRPr>
            </a:lvl5pPr>
            <a:lvl6pPr marL="2743200" lvl="5" indent="-419100" rtl="0">
              <a:spcBef>
                <a:spcPts val="0"/>
              </a:spcBef>
              <a:spcAft>
                <a:spcPts val="0"/>
              </a:spcAft>
              <a:buClr>
                <a:schemeClr val="lt1"/>
              </a:buClr>
              <a:buSzPts val="3000"/>
              <a:buChar char="▫"/>
              <a:defRPr sz="3000" i="1">
                <a:solidFill>
                  <a:schemeClr val="lt1"/>
                </a:solidFill>
              </a:defRPr>
            </a:lvl6pPr>
            <a:lvl7pPr marL="3200400" lvl="6" indent="-419100" rtl="0">
              <a:spcBef>
                <a:spcPts val="0"/>
              </a:spcBef>
              <a:spcAft>
                <a:spcPts val="0"/>
              </a:spcAft>
              <a:buClr>
                <a:schemeClr val="lt1"/>
              </a:buClr>
              <a:buSzPts val="3000"/>
              <a:buChar char="●"/>
              <a:defRPr sz="3000" i="1">
                <a:solidFill>
                  <a:schemeClr val="lt1"/>
                </a:solidFill>
              </a:defRPr>
            </a:lvl7pPr>
            <a:lvl8pPr marL="3657600" lvl="7" indent="-419100" rtl="0">
              <a:spcBef>
                <a:spcPts val="0"/>
              </a:spcBef>
              <a:spcAft>
                <a:spcPts val="0"/>
              </a:spcAft>
              <a:buClr>
                <a:schemeClr val="lt1"/>
              </a:buClr>
              <a:buSzPts val="3000"/>
              <a:buChar char="○"/>
              <a:defRPr sz="3000" i="1">
                <a:solidFill>
                  <a:schemeClr val="lt1"/>
                </a:solidFill>
              </a:defRPr>
            </a:lvl8pPr>
            <a:lvl9pPr marL="4114800" lvl="8" indent="-419100">
              <a:spcBef>
                <a:spcPts val="0"/>
              </a:spcBef>
              <a:spcAft>
                <a:spcPts val="0"/>
              </a:spcAft>
              <a:buClr>
                <a:schemeClr val="lt1"/>
              </a:buClr>
              <a:buSzPts val="3000"/>
              <a:buChar char="■"/>
              <a:defRPr sz="3000" i="1">
                <a:solidFill>
                  <a:schemeClr val="lt1"/>
                </a:solidFill>
              </a:defRPr>
            </a:lvl9pPr>
          </a:lstStyle>
          <a:p>
            <a:endParaRPr/>
          </a:p>
        </p:txBody>
      </p:sp>
      <p:sp>
        <p:nvSpPr>
          <p:cNvPr id="1046" name="Google Shape;1046;p4"/>
          <p:cNvSpPr txBox="1"/>
          <p:nvPr/>
        </p:nvSpPr>
        <p:spPr>
          <a:xfrm>
            <a:off x="659925" y="414075"/>
            <a:ext cx="752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a:solidFill>
                  <a:schemeClr val="accent1"/>
                </a:solidFill>
                <a:latin typeface="Dosis"/>
                <a:ea typeface="Dosis"/>
                <a:cs typeface="Dosis"/>
                <a:sym typeface="Dosis"/>
              </a:rPr>
              <a:t>“</a:t>
            </a:r>
            <a:endParaRPr sz="12000">
              <a:solidFill>
                <a:schemeClr val="accent1"/>
              </a:solidFill>
              <a:latin typeface="Dosis"/>
              <a:ea typeface="Dosis"/>
              <a:cs typeface="Dosis"/>
              <a:sym typeface="Dosis"/>
            </a:endParaRPr>
          </a:p>
        </p:txBody>
      </p:sp>
      <p:sp>
        <p:nvSpPr>
          <p:cNvPr id="1047" name="Google Shape;1047;p4"/>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‹Nº›</a:t>
            </a:fld>
            <a:endParaRPr/>
          </a:p>
        </p:txBody>
      </p:sp>
      <p:grpSp>
        <p:nvGrpSpPr>
          <p:cNvPr id="1048" name="Google Shape;1048;p4"/>
          <p:cNvGrpSpPr/>
          <p:nvPr/>
        </p:nvGrpSpPr>
        <p:grpSpPr>
          <a:xfrm rot="10800000">
            <a:off x="8705367" y="28698"/>
            <a:ext cx="410132" cy="5086302"/>
            <a:chOff x="836200" y="238125"/>
            <a:chExt cx="422425" cy="5238750"/>
          </a:xfrm>
        </p:grpSpPr>
        <p:sp>
          <p:nvSpPr>
            <p:cNvPr id="1049" name="Google Shape;1049;p4"/>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4"/>
          <p:cNvGrpSpPr/>
          <p:nvPr/>
        </p:nvGrpSpPr>
        <p:grpSpPr>
          <a:xfrm rot="10800000">
            <a:off x="6659535" y="28698"/>
            <a:ext cx="2309844" cy="5086302"/>
            <a:chOff x="986700" y="238125"/>
            <a:chExt cx="2379075" cy="5238750"/>
          </a:xfrm>
        </p:grpSpPr>
        <p:sp>
          <p:nvSpPr>
            <p:cNvPr id="1130" name="Google Shape;1130;p4"/>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 name="Google Shape;1249;p4"/>
          <p:cNvGrpSpPr/>
          <p:nvPr/>
        </p:nvGrpSpPr>
        <p:grpSpPr>
          <a:xfrm rot="10800000">
            <a:off x="6367294" y="28698"/>
            <a:ext cx="2017554" cy="5086302"/>
            <a:chOff x="1588750" y="238125"/>
            <a:chExt cx="2078025" cy="5238750"/>
          </a:xfrm>
        </p:grpSpPr>
        <p:sp>
          <p:nvSpPr>
            <p:cNvPr id="1250" name="Google Shape;1250;p4"/>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4"/>
          <p:cNvGrpSpPr/>
          <p:nvPr/>
        </p:nvGrpSpPr>
        <p:grpSpPr>
          <a:xfrm rot="10800000">
            <a:off x="6367294" y="28698"/>
            <a:ext cx="2309820" cy="5086302"/>
            <a:chOff x="1287725" y="238125"/>
            <a:chExt cx="2379050" cy="5238750"/>
          </a:xfrm>
        </p:grpSpPr>
        <p:sp>
          <p:nvSpPr>
            <p:cNvPr id="1460" name="Google Shape;1460;p4"/>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
          <p:cNvGrpSpPr/>
          <p:nvPr/>
        </p:nvGrpSpPr>
        <p:grpSpPr>
          <a:xfrm rot="10800000">
            <a:off x="7682451"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
          <p:cNvGrpSpPr/>
          <p:nvPr/>
        </p:nvGrpSpPr>
        <p:grpSpPr>
          <a:xfrm rot="10800000">
            <a:off x="7682451"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sp>
        <p:nvSpPr>
          <p:cNvPr id="2955" name="Google Shape;2955;p10"/>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grpSp>
        <p:nvGrpSpPr>
          <p:cNvPr id="2956" name="Google Shape;2956;p10"/>
          <p:cNvGrpSpPr/>
          <p:nvPr/>
        </p:nvGrpSpPr>
        <p:grpSpPr>
          <a:xfrm rot="10800000">
            <a:off x="8851487" y="28707"/>
            <a:ext cx="264012" cy="5086302"/>
            <a:chOff x="5307800" y="238125"/>
            <a:chExt cx="271925" cy="5238750"/>
          </a:xfrm>
        </p:grpSpPr>
        <p:sp>
          <p:nvSpPr>
            <p:cNvPr id="2957" name="Google Shape;2957;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4" name="Google Shape;3014;p10"/>
          <p:cNvGrpSpPr/>
          <p:nvPr/>
        </p:nvGrpSpPr>
        <p:grpSpPr>
          <a:xfrm rot="10800000">
            <a:off x="7828571" y="28707"/>
            <a:ext cx="1140783" cy="5086302"/>
            <a:chOff x="5458325" y="238125"/>
            <a:chExt cx="1174975" cy="5238750"/>
          </a:xfrm>
        </p:grpSpPr>
        <p:sp>
          <p:nvSpPr>
            <p:cNvPr id="3015" name="Google Shape;3015;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10"/>
          <p:cNvGrpSpPr/>
          <p:nvPr/>
        </p:nvGrpSpPr>
        <p:grpSpPr>
          <a:xfrm rot="10800000">
            <a:off x="7682451" y="28707"/>
            <a:ext cx="994639" cy="4940182"/>
            <a:chOff x="5759350" y="388625"/>
            <a:chExt cx="1024450" cy="5088250"/>
          </a:xfrm>
        </p:grpSpPr>
        <p:sp>
          <p:nvSpPr>
            <p:cNvPr id="3078" name="Google Shape;3078;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9" name="Google Shape;3179;p10"/>
          <p:cNvGrpSpPr/>
          <p:nvPr/>
        </p:nvGrpSpPr>
        <p:grpSpPr>
          <a:xfrm rot="10800000">
            <a:off x="7682451" y="28707"/>
            <a:ext cx="1140783" cy="5086302"/>
            <a:chOff x="5608825" y="238125"/>
            <a:chExt cx="1174975" cy="5238750"/>
          </a:xfrm>
        </p:grpSpPr>
        <p:sp>
          <p:nvSpPr>
            <p:cNvPr id="3180" name="Google Shape;3180;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accent5"/>
        </a:solidFill>
        <a:effectLst/>
      </p:bgPr>
    </p:bg>
    <p:spTree>
      <p:nvGrpSpPr>
        <p:cNvPr id="1" name="Shape 3230"/>
        <p:cNvGrpSpPr/>
        <p:nvPr/>
      </p:nvGrpSpPr>
      <p:grpSpPr>
        <a:xfrm>
          <a:off x="0" y="0"/>
          <a:ext cx="0" cy="0"/>
          <a:chOff x="0" y="0"/>
          <a:chExt cx="0" cy="0"/>
        </a:xfrm>
      </p:grpSpPr>
      <p:grpSp>
        <p:nvGrpSpPr>
          <p:cNvPr id="3231" name="Google Shape;3231;p11"/>
          <p:cNvGrpSpPr/>
          <p:nvPr/>
        </p:nvGrpSpPr>
        <p:grpSpPr>
          <a:xfrm rot="10800000">
            <a:off x="8851487" y="28707"/>
            <a:ext cx="264012" cy="5086302"/>
            <a:chOff x="5307800" y="238125"/>
            <a:chExt cx="271925" cy="5238750"/>
          </a:xfrm>
        </p:grpSpPr>
        <p:sp>
          <p:nvSpPr>
            <p:cNvPr id="3232" name="Google Shape;3232;p11"/>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1"/>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1"/>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9" name="Google Shape;3289;p11"/>
          <p:cNvGrpSpPr/>
          <p:nvPr/>
        </p:nvGrpSpPr>
        <p:grpSpPr>
          <a:xfrm rot="10800000">
            <a:off x="7828571" y="28707"/>
            <a:ext cx="1140783" cy="5086302"/>
            <a:chOff x="5458325" y="238125"/>
            <a:chExt cx="1174975" cy="5238750"/>
          </a:xfrm>
        </p:grpSpPr>
        <p:sp>
          <p:nvSpPr>
            <p:cNvPr id="3290" name="Google Shape;3290;p11"/>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1"/>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1"/>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1"/>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1"/>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1"/>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1"/>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1"/>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1"/>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1"/>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1"/>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1"/>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1"/>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1"/>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1"/>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1"/>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1"/>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1"/>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1"/>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1"/>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1"/>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1"/>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2" name="Google Shape;3352;p11"/>
          <p:cNvGrpSpPr/>
          <p:nvPr/>
        </p:nvGrpSpPr>
        <p:grpSpPr>
          <a:xfrm rot="10800000">
            <a:off x="7682451" y="28707"/>
            <a:ext cx="994639" cy="4940182"/>
            <a:chOff x="5759350" y="388625"/>
            <a:chExt cx="1024450" cy="5088250"/>
          </a:xfrm>
        </p:grpSpPr>
        <p:sp>
          <p:nvSpPr>
            <p:cNvPr id="3353" name="Google Shape;3353;p11"/>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1"/>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1"/>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1"/>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1"/>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1"/>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1"/>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1"/>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1"/>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1"/>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1"/>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1"/>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1"/>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1"/>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1"/>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1"/>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1"/>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1"/>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1"/>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1"/>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1"/>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1"/>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1"/>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1"/>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1"/>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1"/>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1"/>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1"/>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1"/>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1"/>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1"/>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1"/>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1"/>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1"/>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1"/>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1"/>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1"/>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1"/>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1"/>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1"/>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1"/>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1"/>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1"/>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1"/>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1"/>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1"/>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1"/>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1"/>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1"/>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1"/>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1"/>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1"/>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1"/>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1"/>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1"/>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1"/>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1"/>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1"/>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1"/>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1"/>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1"/>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1"/>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1"/>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1"/>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1"/>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1"/>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1"/>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1"/>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1"/>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1"/>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1"/>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1"/>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1"/>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1"/>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1"/>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1"/>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1"/>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1"/>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1"/>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1"/>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1"/>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1"/>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1"/>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1"/>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1"/>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1"/>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1"/>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1"/>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1"/>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1"/>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1"/>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1"/>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1"/>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1"/>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1"/>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1"/>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1"/>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1"/>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1"/>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1"/>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1"/>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4" name="Google Shape;3454;p11"/>
          <p:cNvGrpSpPr/>
          <p:nvPr/>
        </p:nvGrpSpPr>
        <p:grpSpPr>
          <a:xfrm rot="10800000">
            <a:off x="7682451" y="28707"/>
            <a:ext cx="1140783" cy="5086302"/>
            <a:chOff x="5608825" y="238125"/>
            <a:chExt cx="1174975" cy="5238750"/>
          </a:xfrm>
        </p:grpSpPr>
        <p:sp>
          <p:nvSpPr>
            <p:cNvPr id="3455" name="Google Shape;3455;p11"/>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1"/>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1"/>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1"/>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1"/>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1"/>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1"/>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1"/>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1"/>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1"/>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1"/>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1"/>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1"/>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1"/>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1"/>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1"/>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1"/>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1"/>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1"/>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1"/>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1"/>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1"/>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1"/>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1"/>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1"/>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1"/>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1"/>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1"/>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1"/>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1"/>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1"/>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1"/>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1"/>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1"/>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1"/>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1"/>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1"/>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1"/>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1"/>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1"/>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1"/>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1"/>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1"/>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1"/>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1"/>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1"/>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1"/>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1"/>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1"/>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1"/>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5" name="Google Shape;3505;p11"/>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1pPr>
            <a:lvl2pPr lvl="1">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2pPr>
            <a:lvl3pPr lvl="2">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3pPr>
            <a:lvl4pPr lvl="3">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4pPr>
            <a:lvl5pPr lvl="4">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5pPr>
            <a:lvl6pPr lvl="5">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6pPr>
            <a:lvl7pPr lvl="6">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7pPr>
            <a:lvl8pPr lvl="7">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8pPr>
            <a:lvl9pPr lvl="8">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1pPr>
            <a:lvl2pPr marL="914400" lvl="1"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2pPr>
            <a:lvl3pPr marL="1371600" lvl="2"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3pPr>
            <a:lvl4pPr marL="1828800" lvl="3"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4pPr>
            <a:lvl5pPr marL="2286000" lvl="4"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5pPr>
            <a:lvl6pPr marL="2743200" lvl="5"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6pPr>
            <a:lvl7pPr marL="3200400" lvl="6"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7pPr>
            <a:lvl8pPr marL="3657600" lvl="7"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8pPr>
            <a:lvl9pPr marL="4114800" lvl="8"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chemeClr val="dk2"/>
                </a:solidFill>
                <a:latin typeface="Dosis ExtraLight"/>
                <a:ea typeface="Dosis ExtraLight"/>
                <a:cs typeface="Dosis ExtraLight"/>
                <a:sym typeface="Dosis ExtraLight"/>
              </a:defRPr>
            </a:lvl1pPr>
            <a:lvl2pPr lvl="1">
              <a:buNone/>
              <a:defRPr sz="1200">
                <a:solidFill>
                  <a:schemeClr val="dk2"/>
                </a:solidFill>
                <a:latin typeface="Dosis ExtraLight"/>
                <a:ea typeface="Dosis ExtraLight"/>
                <a:cs typeface="Dosis ExtraLight"/>
                <a:sym typeface="Dosis ExtraLight"/>
              </a:defRPr>
            </a:lvl2pPr>
            <a:lvl3pPr lvl="2">
              <a:buNone/>
              <a:defRPr sz="1200">
                <a:solidFill>
                  <a:schemeClr val="dk2"/>
                </a:solidFill>
                <a:latin typeface="Dosis ExtraLight"/>
                <a:ea typeface="Dosis ExtraLight"/>
                <a:cs typeface="Dosis ExtraLight"/>
                <a:sym typeface="Dosis ExtraLight"/>
              </a:defRPr>
            </a:lvl3pPr>
            <a:lvl4pPr lvl="3">
              <a:buNone/>
              <a:defRPr sz="1200">
                <a:solidFill>
                  <a:schemeClr val="dk2"/>
                </a:solidFill>
                <a:latin typeface="Dosis ExtraLight"/>
                <a:ea typeface="Dosis ExtraLight"/>
                <a:cs typeface="Dosis ExtraLight"/>
                <a:sym typeface="Dosis ExtraLight"/>
              </a:defRPr>
            </a:lvl4pPr>
            <a:lvl5pPr lvl="4">
              <a:buNone/>
              <a:defRPr sz="1200">
                <a:solidFill>
                  <a:schemeClr val="dk2"/>
                </a:solidFill>
                <a:latin typeface="Dosis ExtraLight"/>
                <a:ea typeface="Dosis ExtraLight"/>
                <a:cs typeface="Dosis ExtraLight"/>
                <a:sym typeface="Dosis ExtraLight"/>
              </a:defRPr>
            </a:lvl5pPr>
            <a:lvl6pPr lvl="5">
              <a:buNone/>
              <a:defRPr sz="1200">
                <a:solidFill>
                  <a:schemeClr val="dk2"/>
                </a:solidFill>
                <a:latin typeface="Dosis ExtraLight"/>
                <a:ea typeface="Dosis ExtraLight"/>
                <a:cs typeface="Dosis ExtraLight"/>
                <a:sym typeface="Dosis ExtraLight"/>
              </a:defRPr>
            </a:lvl6pPr>
            <a:lvl7pPr lvl="6">
              <a:buNone/>
              <a:defRPr sz="1200">
                <a:solidFill>
                  <a:schemeClr val="dk2"/>
                </a:solidFill>
                <a:latin typeface="Dosis ExtraLight"/>
                <a:ea typeface="Dosis ExtraLight"/>
                <a:cs typeface="Dosis ExtraLight"/>
                <a:sym typeface="Dosis ExtraLight"/>
              </a:defRPr>
            </a:lvl7pPr>
            <a:lvl8pPr lvl="7">
              <a:buNone/>
              <a:defRPr sz="1200">
                <a:solidFill>
                  <a:schemeClr val="dk2"/>
                </a:solidFill>
                <a:latin typeface="Dosis ExtraLight"/>
                <a:ea typeface="Dosis ExtraLight"/>
                <a:cs typeface="Dosis ExtraLight"/>
                <a:sym typeface="Dosis ExtraLight"/>
              </a:defRPr>
            </a:lvl8pPr>
            <a:lvl9pPr lvl="8">
              <a:buNone/>
              <a:defRPr sz="1200">
                <a:solidFill>
                  <a:schemeClr val="dk2"/>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6"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13"/>
          <p:cNvSpPr txBox="1">
            <a:spLocks noGrp="1"/>
          </p:cNvSpPr>
          <p:nvPr>
            <p:ph type="ctrTitle"/>
          </p:nvPr>
        </p:nvSpPr>
        <p:spPr>
          <a:xfrm>
            <a:off x="316088" y="211003"/>
            <a:ext cx="6005690" cy="2103220"/>
          </a:xfrm>
          <a:prstGeom prst="rect">
            <a:avLst/>
          </a:prstGeom>
        </p:spPr>
        <p:txBody>
          <a:bodyPr spcFirstLastPara="1" wrap="square" lIns="91425" tIns="91425" rIns="91425" bIns="91425" anchor="t" anchorCtr="0">
            <a:noAutofit/>
          </a:bodyPr>
          <a:lstStyle/>
          <a:p>
            <a:pPr lvl="0"/>
            <a:r>
              <a:rPr lang="es-ES" sz="5400" b="1" dirty="0"/>
              <a:t>El SANTO ROSARIO y la MISIÓN </a:t>
            </a:r>
            <a:endParaRPr sz="5400" b="1" dirty="0"/>
          </a:p>
        </p:txBody>
      </p:sp>
      <p:sp>
        <p:nvSpPr>
          <p:cNvPr id="2" name="Rectángulo 1"/>
          <p:cNvSpPr/>
          <p:nvPr/>
        </p:nvSpPr>
        <p:spPr>
          <a:xfrm>
            <a:off x="169130" y="4700256"/>
            <a:ext cx="2728632" cy="338554"/>
          </a:xfrm>
          <a:prstGeom prst="rect">
            <a:avLst/>
          </a:prstGeom>
        </p:spPr>
        <p:txBody>
          <a:bodyPr wrap="none">
            <a:spAutoFit/>
          </a:bodyPr>
          <a:lstStyle/>
          <a:p>
            <a:pPr algn="ctr"/>
            <a:r>
              <a:rPr lang="es-ES" sz="1600" dirty="0" smtClean="0"/>
              <a:t>Mons. Adolfo </a:t>
            </a:r>
            <a:r>
              <a:rPr lang="es-ES" sz="1600" dirty="0" err="1" smtClean="0"/>
              <a:t>Bittschi</a:t>
            </a:r>
            <a:r>
              <a:rPr lang="es-ES" sz="1600" dirty="0" smtClean="0"/>
              <a:t> Mayer</a:t>
            </a:r>
            <a:endParaRPr lang="en-US" sz="1600" dirty="0"/>
          </a:p>
        </p:txBody>
      </p:sp>
      <p:pic>
        <p:nvPicPr>
          <p:cNvPr id="3" name="Imagen 2"/>
          <p:cNvPicPr>
            <a:picLocks noChangeAspect="1"/>
          </p:cNvPicPr>
          <p:nvPr/>
        </p:nvPicPr>
        <p:blipFill>
          <a:blip r:embed="rId3"/>
          <a:stretch>
            <a:fillRect/>
          </a:stretch>
        </p:blipFill>
        <p:spPr>
          <a:xfrm>
            <a:off x="3554158" y="1293398"/>
            <a:ext cx="2291644" cy="34068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Imagen 3"/>
          <p:cNvPicPr>
            <a:picLocks noChangeAspect="1"/>
          </p:cNvPicPr>
          <p:nvPr/>
        </p:nvPicPr>
        <p:blipFill>
          <a:blip r:embed="rId4"/>
          <a:stretch>
            <a:fillRect/>
          </a:stretch>
        </p:blipFill>
        <p:spPr>
          <a:xfrm>
            <a:off x="813000" y="1950227"/>
            <a:ext cx="1636690" cy="2479039"/>
          </a:xfrm>
          <a:prstGeom prst="ellipse">
            <a:avLst/>
          </a:prstGeom>
          <a:ln>
            <a:noFill/>
          </a:ln>
          <a:effectLst>
            <a:softEdge rad="112500"/>
          </a:effectLst>
        </p:spPr>
      </p:pic>
      <p:pic>
        <p:nvPicPr>
          <p:cNvPr id="5" name="Imagen 4"/>
          <p:cNvPicPr>
            <a:picLocks noChangeAspect="1"/>
          </p:cNvPicPr>
          <p:nvPr/>
        </p:nvPicPr>
        <p:blipFill>
          <a:blip r:embed="rId5"/>
          <a:stretch>
            <a:fillRect/>
          </a:stretch>
        </p:blipFill>
        <p:spPr>
          <a:xfrm>
            <a:off x="2050415" y="2332990"/>
            <a:ext cx="5043170" cy="4775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152399" y="13012"/>
            <a:ext cx="5390444" cy="951752"/>
          </a:xfrm>
        </p:spPr>
        <p:txBody>
          <a:bodyPr/>
          <a:lstStyle/>
          <a:p>
            <a:r>
              <a:rPr lang="es-ES" sz="3600" b="1" dirty="0"/>
              <a:t>5. El nombre de ROSARIO </a:t>
            </a:r>
            <a:endParaRPr lang="en-US" sz="3600" b="1" dirty="0"/>
          </a:p>
        </p:txBody>
      </p:sp>
      <p:sp>
        <p:nvSpPr>
          <p:cNvPr id="4" name="Marcador de número de diapositiva 3"/>
          <p:cNvSpPr>
            <a:spLocks noGrp="1"/>
          </p:cNvSpPr>
          <p:nvPr>
            <p:ph type="sldNum" idx="4294967295"/>
          </p:nvPr>
        </p:nvSpPr>
        <p:spPr>
          <a:xfrm>
            <a:off x="0" y="4719638"/>
            <a:ext cx="547688" cy="393700"/>
          </a:xfrm>
        </p:spPr>
        <p:txBody>
          <a:bodyPr/>
          <a:lstStyle/>
          <a:p>
            <a:pPr marL="0" lvl="0" indent="0" algn="l" rtl="0">
              <a:spcBef>
                <a:spcPts val="0"/>
              </a:spcBef>
              <a:spcAft>
                <a:spcPts val="0"/>
              </a:spcAft>
              <a:buNone/>
            </a:pPr>
            <a:fld id="{00000000-1234-1234-1234-123412341234}" type="slidenum">
              <a:rPr lang="en-US" smtClean="0"/>
              <a:t>10</a:t>
            </a:fld>
            <a:endParaRPr lang="en-US"/>
          </a:p>
        </p:txBody>
      </p:sp>
      <p:sp>
        <p:nvSpPr>
          <p:cNvPr id="6" name="Rectángulo 5"/>
          <p:cNvSpPr/>
          <p:nvPr/>
        </p:nvSpPr>
        <p:spPr>
          <a:xfrm>
            <a:off x="152399" y="772853"/>
            <a:ext cx="4385734" cy="3970318"/>
          </a:xfrm>
          <a:prstGeom prst="rect">
            <a:avLst/>
          </a:prstGeom>
        </p:spPr>
        <p:txBody>
          <a:bodyPr wrap="square">
            <a:spAutoFit/>
          </a:bodyPr>
          <a:lstStyle/>
          <a:p>
            <a:pPr algn="just"/>
            <a:r>
              <a:rPr lang="es-ES" dirty="0" smtClean="0">
                <a:solidFill>
                  <a:schemeClr val="tx1">
                    <a:lumMod val="10000"/>
                    <a:lumOff val="90000"/>
                  </a:schemeClr>
                </a:solidFill>
                <a:latin typeface="Titillium Web Light" panose="020B0604020202020204" charset="0"/>
              </a:rPr>
              <a:t>Es </a:t>
            </a:r>
            <a:r>
              <a:rPr lang="es-ES" dirty="0">
                <a:solidFill>
                  <a:schemeClr val="tx1">
                    <a:lumMod val="10000"/>
                    <a:lumOff val="90000"/>
                  </a:schemeClr>
                </a:solidFill>
                <a:latin typeface="Titillium Web Light" panose="020B0604020202020204" charset="0"/>
              </a:rPr>
              <a:t>muy querido en nuestro pueblo. Muchas mujeres, hasta varones y Parroquias se llaman y tienen la Patrona la virgen del ROSARIO. Aprovecho de felicitarlas en esta oportunidad. Quiero animarles a rezar cada día, como es el pedido de la Virgen María en sus apariciones en Lourdes, Fátima y tantos otros lugares, rezar el Santo Rosario que trae paz y tranquilidad a la familia, a los grupos, sobre todo misioneros, y a las personas que viven en la soledad o están recluidos al lecho del dolor. Toda Obra Misionera vive de la ORACIÓN. Una de las cuatro Obras Misionales Pontificias es la Pontificia Obra de la Propaganda de la Fe con Familias Misioneras, Jóvenes Misioneros y Enfermos Misioneros. Ellos forman y estimulan a quienes dedican su vida al servicio misionero ofreciendo su dolor, sus penas y sus limitaciones. Hacen que los enfermos descubran el sentido del dolor colaborando a la Misión como la Santa Teresita del Niño Jesús, Patrona de las Misiones.</a:t>
            </a:r>
            <a:endParaRPr lang="en-US" dirty="0">
              <a:solidFill>
                <a:schemeClr val="tx1">
                  <a:lumMod val="10000"/>
                  <a:lumOff val="90000"/>
                </a:schemeClr>
              </a:solidFill>
              <a:latin typeface="Titillium Web Light" panose="020B0604020202020204" charset="0"/>
            </a:endParaRPr>
          </a:p>
        </p:txBody>
      </p:sp>
      <p:pic>
        <p:nvPicPr>
          <p:cNvPr id="7" name="Imagen 6"/>
          <p:cNvPicPr>
            <a:picLocks noChangeAspect="1"/>
          </p:cNvPicPr>
          <p:nvPr/>
        </p:nvPicPr>
        <p:blipFill>
          <a:blip r:embed="rId2"/>
          <a:stretch>
            <a:fillRect/>
          </a:stretch>
        </p:blipFill>
        <p:spPr>
          <a:xfrm>
            <a:off x="4432244" y="772853"/>
            <a:ext cx="2221197" cy="3839105"/>
          </a:xfrm>
          <a:prstGeom prst="rect">
            <a:avLst/>
          </a:prstGeom>
          <a:ln>
            <a:noFill/>
          </a:ln>
          <a:effectLst>
            <a:softEdge rad="112500"/>
          </a:effectLst>
        </p:spPr>
      </p:pic>
    </p:spTree>
    <p:extLst>
      <p:ext uri="{BB962C8B-B14F-4D97-AF65-F5344CB8AC3E}">
        <p14:creationId xmlns:p14="http://schemas.microsoft.com/office/powerpoint/2010/main" val="36097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80420" y="182772"/>
            <a:ext cx="7163311" cy="1043619"/>
          </a:xfrm>
        </p:spPr>
        <p:txBody>
          <a:bodyPr/>
          <a:lstStyle/>
          <a:p>
            <a:r>
              <a:rPr lang="es-ES" sz="2800" b="1" dirty="0"/>
              <a:t>6. El Rosario de la Virgen María es apreciado por los Papas y numerosos Santos.</a:t>
            </a:r>
            <a:endParaRPr lang="en-US" sz="2800" b="1" dirty="0"/>
          </a:p>
        </p:txBody>
      </p:sp>
      <p:sp>
        <p:nvSpPr>
          <p:cNvPr id="5" name="Marcador de texto 4"/>
          <p:cNvSpPr>
            <a:spLocks noGrp="1"/>
          </p:cNvSpPr>
          <p:nvPr>
            <p:ph type="body" idx="1"/>
          </p:nvPr>
        </p:nvSpPr>
        <p:spPr>
          <a:xfrm>
            <a:off x="219232" y="1226391"/>
            <a:ext cx="4222045" cy="3493810"/>
          </a:xfrm>
        </p:spPr>
        <p:txBody>
          <a:bodyPr/>
          <a:lstStyle/>
          <a:p>
            <a:pPr marL="76200" indent="0" algn="just">
              <a:lnSpc>
                <a:spcPct val="107000"/>
              </a:lnSpc>
              <a:spcAft>
                <a:spcPts val="800"/>
              </a:spcAft>
              <a:buNone/>
            </a:pPr>
            <a:r>
              <a:rPr lang="es-ES" sz="2000" dirty="0">
                <a:latin typeface="Times New Roman" panose="02020603050405020304" pitchFamily="18" charset="0"/>
                <a:ea typeface="Calibri" panose="020F0502020204030204" pitchFamily="34" charset="0"/>
                <a:cs typeface="Times New Roman" panose="02020603050405020304" pitchFamily="18" charset="0"/>
              </a:rPr>
              <a:t>El Papa León XIII escribió </a:t>
            </a:r>
            <a:r>
              <a:rPr lang="es-ES" sz="2000" dirty="0" smtClean="0">
                <a:latin typeface="Times New Roman" panose="02020603050405020304" pitchFamily="18" charset="0"/>
                <a:ea typeface="Calibri" panose="020F0502020204030204" pitchFamily="34" charset="0"/>
                <a:cs typeface="Times New Roman" panose="02020603050405020304" pitchFamily="18" charset="0"/>
              </a:rPr>
              <a:t>trece Cartas </a:t>
            </a:r>
            <a:r>
              <a:rPr lang="es-ES" sz="2000" dirty="0">
                <a:latin typeface="Times New Roman" panose="02020603050405020304" pitchFamily="18" charset="0"/>
                <a:ea typeface="Calibri" panose="020F0502020204030204" pitchFamily="34" charset="0"/>
                <a:cs typeface="Times New Roman" panose="02020603050405020304" pitchFamily="18" charset="0"/>
              </a:rPr>
              <a:t>Encíclicas sobre el Santo Rosario. San Pablo VI subrayó el carácter evangélico del Rosario y su orientación cristológica. Se trata de meditar y contemplar los misterios de nuestra salvación: la Niñez de Jesús; su Pasión y Muerte en Cruz; la Resurrección y la Gloria de Nuestro Señor Jesucristo junto a su Madre.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6200" indent="0">
              <a:buNone/>
            </a:pPr>
            <a:endParaRPr lang="en-US" sz="2000" dirty="0"/>
          </a:p>
        </p:txBody>
      </p:sp>
      <p:sp>
        <p:nvSpPr>
          <p:cNvPr id="3" name="Marcador de número de diapositiva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pic>
        <p:nvPicPr>
          <p:cNvPr id="6" name="Imagen 5"/>
          <p:cNvPicPr>
            <a:picLocks noChangeAspect="1"/>
          </p:cNvPicPr>
          <p:nvPr/>
        </p:nvPicPr>
        <p:blipFill>
          <a:blip r:embed="rId2"/>
          <a:stretch>
            <a:fillRect/>
          </a:stretch>
        </p:blipFill>
        <p:spPr>
          <a:xfrm>
            <a:off x="4723694" y="837899"/>
            <a:ext cx="2857500" cy="37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4559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084" y="0"/>
            <a:ext cx="7257536" cy="919441"/>
          </a:xfrm>
        </p:spPr>
        <p:txBody>
          <a:bodyPr/>
          <a:lstStyle/>
          <a:p>
            <a:r>
              <a:rPr lang="es-ES" sz="3200" b="1" dirty="0">
                <a:latin typeface="Times New Roman" panose="02020603050405020304" pitchFamily="18" charset="0"/>
                <a:ea typeface="Calibri" panose="020F0502020204030204" pitchFamily="34" charset="0"/>
              </a:rPr>
              <a:t>7. El ROSARIO es una MEDITACIÓN.</a:t>
            </a:r>
            <a:endParaRPr lang="en-US" sz="3200" b="1" dirty="0"/>
          </a:p>
        </p:txBody>
      </p:sp>
      <p:sp>
        <p:nvSpPr>
          <p:cNvPr id="3" name="Marcador de texto 2"/>
          <p:cNvSpPr>
            <a:spLocks noGrp="1"/>
          </p:cNvSpPr>
          <p:nvPr>
            <p:ph type="body" idx="1"/>
          </p:nvPr>
        </p:nvSpPr>
        <p:spPr>
          <a:xfrm>
            <a:off x="306743" y="1022350"/>
            <a:ext cx="4676294" cy="3798006"/>
          </a:xfrm>
        </p:spPr>
        <p:txBody>
          <a:bodyPr/>
          <a:lstStyle/>
          <a:p>
            <a:pPr marL="76200" indent="0" algn="just">
              <a:buNone/>
            </a:pPr>
            <a:r>
              <a:rPr lang="es-ES" sz="1600" dirty="0"/>
              <a:t>Por las repeticiones algunos se aburren. Así me pasó en mi niñez: no me gustaba por nada el Rosario hasta saliendo bachiller conocí un budista que me abrió el sentido de la meditación y me orientó que los católicos tenemos la práctica de la meditación justo con el Santo Rosario. El cristiano no necesita buscar los métodos asiáticos de meditación que todos ellos conocen las repeticiones, sino hace falta practicar el rezo meditativo del Rosario. También aprendí que una persona enamorada nunca se cansa de repetir el nombre de su persona tan querida, que para nosotros son MARÍA y JESÚS. Es decir, más que rezar el Rosario se trata de MEDITAR cada misterio.</a:t>
            </a:r>
            <a:endParaRPr lang="en-US" sz="1600" dirty="0"/>
          </a:p>
        </p:txBody>
      </p:sp>
      <p:sp>
        <p:nvSpPr>
          <p:cNvPr id="4" name="Marcador de número de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a:t>
            </a:fld>
            <a:endParaRPr lang="en-US"/>
          </a:p>
        </p:txBody>
      </p:sp>
      <p:pic>
        <p:nvPicPr>
          <p:cNvPr id="6" name="Imagen 5"/>
          <p:cNvPicPr>
            <a:picLocks noChangeAspect="1"/>
          </p:cNvPicPr>
          <p:nvPr/>
        </p:nvPicPr>
        <p:blipFill>
          <a:blip r:embed="rId2"/>
          <a:stretch>
            <a:fillRect/>
          </a:stretch>
        </p:blipFill>
        <p:spPr>
          <a:xfrm>
            <a:off x="4983037" y="1174044"/>
            <a:ext cx="2603926" cy="3463220"/>
          </a:xfrm>
          <a:prstGeom prst="rect">
            <a:avLst/>
          </a:prstGeom>
          <a:ln>
            <a:noFill/>
          </a:ln>
          <a:effectLst>
            <a:softEdge rad="112500"/>
          </a:effectLst>
        </p:spPr>
      </p:pic>
    </p:spTree>
    <p:extLst>
      <p:ext uri="{BB962C8B-B14F-4D97-AF65-F5344CB8AC3E}">
        <p14:creationId xmlns:p14="http://schemas.microsoft.com/office/powerpoint/2010/main" val="1565945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a:p>
        </p:txBody>
      </p:sp>
      <p:sp>
        <p:nvSpPr>
          <p:cNvPr id="5" name="Título 1"/>
          <p:cNvSpPr txBox="1">
            <a:spLocks/>
          </p:cNvSpPr>
          <p:nvPr/>
        </p:nvSpPr>
        <p:spPr>
          <a:xfrm>
            <a:off x="91531" y="191910"/>
            <a:ext cx="7257536" cy="9194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3200" b="1" dirty="0" smtClean="0">
                <a:solidFill>
                  <a:schemeClr val="bg2"/>
                </a:solidFill>
                <a:latin typeface="Times New Roman" panose="02020603050405020304" pitchFamily="18" charset="0"/>
                <a:ea typeface="Calibri" panose="020F0502020204030204" pitchFamily="34" charset="0"/>
              </a:rPr>
              <a:t>8. La </a:t>
            </a:r>
            <a:r>
              <a:rPr lang="es-ES" sz="3200" b="1" dirty="0">
                <a:solidFill>
                  <a:schemeClr val="bg2"/>
                </a:solidFill>
                <a:latin typeface="Times New Roman" panose="02020603050405020304" pitchFamily="18" charset="0"/>
                <a:ea typeface="Calibri" panose="020F0502020204030204" pitchFamily="34" charset="0"/>
              </a:rPr>
              <a:t>festividad de la Virgen del Rosario</a:t>
            </a:r>
            <a:endParaRPr lang="en-US" sz="3200" b="1" dirty="0">
              <a:solidFill>
                <a:schemeClr val="bg2"/>
              </a:solidFill>
            </a:endParaRPr>
          </a:p>
        </p:txBody>
      </p:sp>
      <p:sp>
        <p:nvSpPr>
          <p:cNvPr id="6" name="Rectángulo 5"/>
          <p:cNvSpPr/>
          <p:nvPr/>
        </p:nvSpPr>
        <p:spPr>
          <a:xfrm>
            <a:off x="180622" y="934549"/>
            <a:ext cx="4436533" cy="3970318"/>
          </a:xfrm>
          <a:prstGeom prst="rect">
            <a:avLst/>
          </a:prstGeom>
        </p:spPr>
        <p:txBody>
          <a:bodyPr wrap="square">
            <a:spAutoFit/>
          </a:bodyPr>
          <a:lstStyle/>
          <a:p>
            <a:pPr algn="just"/>
            <a:r>
              <a:rPr lang="es-ES" sz="1800" dirty="0" smtClean="0">
                <a:solidFill>
                  <a:schemeClr val="bg1"/>
                </a:solidFill>
                <a:latin typeface="Titillium Web Light" panose="020B0604020202020204" charset="0"/>
              </a:rPr>
              <a:t>Fue </a:t>
            </a:r>
            <a:r>
              <a:rPr lang="es-ES" sz="1800" dirty="0">
                <a:solidFill>
                  <a:schemeClr val="bg1"/>
                </a:solidFill>
                <a:latin typeface="Titillium Web Light" panose="020B0604020202020204" charset="0"/>
              </a:rPr>
              <a:t>instituida en 1572 en acción de gracias por la victoria obtenida por los cristianos en la batalla naval de </a:t>
            </a:r>
            <a:r>
              <a:rPr lang="es-ES" sz="1800" dirty="0" smtClean="0">
                <a:solidFill>
                  <a:schemeClr val="bg1"/>
                </a:solidFill>
                <a:latin typeface="Titillium Web Light" panose="020B0604020202020204" charset="0"/>
              </a:rPr>
              <a:t>Lepanto, </a:t>
            </a:r>
            <a:r>
              <a:rPr lang="es-ES" sz="1800" dirty="0">
                <a:solidFill>
                  <a:schemeClr val="bg1"/>
                </a:solidFill>
                <a:latin typeface="Titillium Web Light" panose="020B0604020202020204" charset="0"/>
              </a:rPr>
              <a:t>el 7 de octubre de 1571 contra el invasor turco. La victoria se atribuyó a la Madre de Dios, implorada con el Santo Rosario. El año 1683 los turcos avanzaban nuevamente a conquistar Europa y estaban ya sitiando la capital de Austria, Viena. Rezando el Santo Rosario vino en ayuda el rey de Polonia para sorprender el inmenso ejército turco y los hizo escapar. En acción de gracias a esta nueva victoria se celebra ahora también en América la memoria del Santísimo Nombre de María. </a:t>
            </a:r>
            <a:endParaRPr lang="en-US" sz="1800" dirty="0">
              <a:solidFill>
                <a:schemeClr val="bg1"/>
              </a:solidFill>
              <a:latin typeface="Titillium Web Light" panose="020B0604020202020204" charset="0"/>
            </a:endParaRPr>
          </a:p>
        </p:txBody>
      </p:sp>
      <p:pic>
        <p:nvPicPr>
          <p:cNvPr id="7" name="Imagen 6"/>
          <p:cNvPicPr>
            <a:picLocks noChangeAspect="1"/>
          </p:cNvPicPr>
          <p:nvPr/>
        </p:nvPicPr>
        <p:blipFill rotWithShape="1">
          <a:blip r:embed="rId2"/>
          <a:srcRect t="849" r="54593" b="-849"/>
          <a:stretch/>
        </p:blipFill>
        <p:spPr>
          <a:xfrm>
            <a:off x="4526844" y="651630"/>
            <a:ext cx="3460044" cy="3990975"/>
          </a:xfrm>
          <a:prstGeom prst="ellipse">
            <a:avLst/>
          </a:prstGeom>
          <a:ln>
            <a:noFill/>
          </a:ln>
          <a:effectLst>
            <a:softEdge rad="112500"/>
          </a:effectLst>
        </p:spPr>
      </p:pic>
    </p:spTree>
    <p:extLst>
      <p:ext uri="{BB962C8B-B14F-4D97-AF65-F5344CB8AC3E}">
        <p14:creationId xmlns:p14="http://schemas.microsoft.com/office/powerpoint/2010/main" val="4068095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65881" y="253953"/>
            <a:ext cx="6761100" cy="857400"/>
          </a:xfrm>
        </p:spPr>
        <p:txBody>
          <a:bodyPr/>
          <a:lstStyle/>
          <a:p>
            <a:r>
              <a:rPr lang="es-ES" sz="2800" b="1" dirty="0"/>
              <a:t>9. En nuestro tiempo, el Papa Francisco habla de la III guerra mundial. </a:t>
            </a:r>
            <a:endParaRPr lang="en-US" sz="2800" b="1" dirty="0"/>
          </a:p>
        </p:txBody>
      </p:sp>
      <p:sp>
        <p:nvSpPr>
          <p:cNvPr id="4" name="Marcador de texto 3"/>
          <p:cNvSpPr>
            <a:spLocks noGrp="1"/>
          </p:cNvSpPr>
          <p:nvPr>
            <p:ph type="body" idx="1"/>
          </p:nvPr>
        </p:nvSpPr>
        <p:spPr>
          <a:xfrm>
            <a:off x="306201" y="1111353"/>
            <a:ext cx="4305256" cy="3608848"/>
          </a:xfrm>
        </p:spPr>
        <p:txBody>
          <a:bodyPr/>
          <a:lstStyle/>
          <a:p>
            <a:pPr marL="76200" indent="0" algn="just">
              <a:buNone/>
            </a:pPr>
            <a:r>
              <a:rPr lang="es-ES" sz="2000" dirty="0"/>
              <a:t>Sigue la guerra en Ucrania, en Tierra Santa, conflictos en Azerbaiyán, en Líbano y en Siria y en tantos otros lugares cobrando sangre humana. Promover el Rosario significa rogar a Jesús el Príncipe de la Paz. Meditar el Santo Rosario es implicarse en un compromiso concreto por la Paz. Otro ambiente crucial de nuestro tiempo es la FAMILIA, célula de la sociedad, amenazada por las ideologías.</a:t>
            </a:r>
            <a:endParaRPr lang="en-US" sz="2000" dirty="0"/>
          </a:p>
        </p:txBody>
      </p:sp>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a:p>
        </p:txBody>
      </p:sp>
      <p:pic>
        <p:nvPicPr>
          <p:cNvPr id="5" name="Imagen 4"/>
          <p:cNvPicPr>
            <a:picLocks noChangeAspect="1"/>
          </p:cNvPicPr>
          <p:nvPr/>
        </p:nvPicPr>
        <p:blipFill rotWithShape="1">
          <a:blip r:embed="rId2"/>
          <a:srcRect l="15826" r="10726"/>
          <a:stretch/>
        </p:blipFill>
        <p:spPr>
          <a:xfrm>
            <a:off x="4611457" y="1230490"/>
            <a:ext cx="3040042" cy="3144434"/>
          </a:xfrm>
          <a:prstGeom prst="rect">
            <a:avLst/>
          </a:prstGeom>
          <a:ln>
            <a:noFill/>
          </a:ln>
          <a:effectLst>
            <a:softEdge rad="112500"/>
          </a:effectLst>
        </p:spPr>
      </p:pic>
    </p:spTree>
    <p:extLst>
      <p:ext uri="{BB962C8B-B14F-4D97-AF65-F5344CB8AC3E}">
        <p14:creationId xmlns:p14="http://schemas.microsoft.com/office/powerpoint/2010/main" val="2941023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6089" y="395111"/>
            <a:ext cx="7163311" cy="1201664"/>
          </a:xfrm>
        </p:spPr>
        <p:txBody>
          <a:bodyPr/>
          <a:lstStyle/>
          <a:p>
            <a:r>
              <a:rPr lang="es-ES" sz="3200" b="1" dirty="0" smtClean="0"/>
              <a:t>10. </a:t>
            </a:r>
            <a:r>
              <a:rPr lang="es-ES" sz="3200" b="1" dirty="0"/>
              <a:t>Ojalá podamos experimentar cómo la Santísima Virgen</a:t>
            </a:r>
            <a:endParaRPr lang="en-US" sz="3200" b="1" dirty="0"/>
          </a:p>
        </p:txBody>
      </p:sp>
      <p:sp>
        <p:nvSpPr>
          <p:cNvPr id="3" name="Marcador de texto 2"/>
          <p:cNvSpPr>
            <a:spLocks noGrp="1"/>
          </p:cNvSpPr>
          <p:nvPr>
            <p:ph type="body" idx="1"/>
          </p:nvPr>
        </p:nvSpPr>
        <p:spPr>
          <a:xfrm>
            <a:off x="316088" y="1417461"/>
            <a:ext cx="4639733" cy="3696340"/>
          </a:xfrm>
        </p:spPr>
        <p:txBody>
          <a:bodyPr/>
          <a:lstStyle/>
          <a:p>
            <a:pPr marL="76200" indent="0" algn="just">
              <a:buNone/>
            </a:pPr>
            <a:r>
              <a:rPr lang="es-ES" sz="2000" dirty="0" smtClean="0"/>
              <a:t>A </a:t>
            </a:r>
            <a:r>
              <a:rPr lang="es-ES" sz="2000" dirty="0"/>
              <a:t>través del Santo Rosario ejerce también hoy aquella solicitud  materna para con todos los hijos de la Iglesia que el Salvador, poco antes de morir, le confió en la persona del discípulo predilecto: “¡Mujer, ahí tienes a tu hijo!” Y la orden a San Juan: “¡Mira, ahí tienes a tu Madre!” Al meditar el Santo Rosario estamos cumpliendo este último encargo y deseo de Nuestro Señor Jesucristo.</a:t>
            </a:r>
            <a:endParaRPr lang="en-US" sz="2000" dirty="0"/>
          </a:p>
        </p:txBody>
      </p:sp>
      <p:sp>
        <p:nvSpPr>
          <p:cNvPr id="4" name="Marcador de número de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a:p>
        </p:txBody>
      </p:sp>
      <p:pic>
        <p:nvPicPr>
          <p:cNvPr id="5" name="Imagen 4"/>
          <p:cNvPicPr>
            <a:picLocks noChangeAspect="1"/>
          </p:cNvPicPr>
          <p:nvPr/>
        </p:nvPicPr>
        <p:blipFill>
          <a:blip r:embed="rId2"/>
          <a:stretch>
            <a:fillRect/>
          </a:stretch>
        </p:blipFill>
        <p:spPr>
          <a:xfrm>
            <a:off x="5180378" y="1099662"/>
            <a:ext cx="2299022" cy="3831702"/>
          </a:xfrm>
          <a:prstGeom prst="rect">
            <a:avLst/>
          </a:prstGeom>
          <a:ln>
            <a:noFill/>
          </a:ln>
          <a:effectLst>
            <a:softEdge rad="112500"/>
          </a:effectLst>
        </p:spPr>
      </p:pic>
    </p:spTree>
    <p:extLst>
      <p:ext uri="{BB962C8B-B14F-4D97-AF65-F5344CB8AC3E}">
        <p14:creationId xmlns:p14="http://schemas.microsoft.com/office/powerpoint/2010/main" val="217876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sp>
        <p:nvSpPr>
          <p:cNvPr id="3850" name="Google Shape;3850;p15"/>
          <p:cNvSpPr txBox="1">
            <a:spLocks noGrp="1"/>
          </p:cNvSpPr>
          <p:nvPr>
            <p:ph type="ctrTitle" idx="4294967295"/>
          </p:nvPr>
        </p:nvSpPr>
        <p:spPr>
          <a:xfrm>
            <a:off x="3172869" y="462844"/>
            <a:ext cx="4187486" cy="993372"/>
          </a:xfrm>
          <a:prstGeom prst="rect">
            <a:avLst/>
          </a:prstGeom>
        </p:spPr>
        <p:txBody>
          <a:bodyPr spcFirstLastPara="1" wrap="square" lIns="91425" tIns="91425" rIns="91425" bIns="91425" anchor="b" anchorCtr="0">
            <a:noAutofit/>
          </a:bodyPr>
          <a:lstStyle/>
          <a:p>
            <a:pPr lvl="0"/>
            <a:r>
              <a:rPr lang="es-ES" sz="2400" b="1" dirty="0"/>
              <a:t>El mes de octubre es el mes de la MISION y del SANTO ROSARIO.</a:t>
            </a:r>
            <a:endParaRPr sz="2400" b="1" dirty="0"/>
          </a:p>
        </p:txBody>
      </p:sp>
      <p:sp>
        <p:nvSpPr>
          <p:cNvPr id="3851" name="Google Shape;3851;p15"/>
          <p:cNvSpPr txBox="1">
            <a:spLocks noGrp="1"/>
          </p:cNvSpPr>
          <p:nvPr>
            <p:ph type="subTitle" idx="4294967295"/>
          </p:nvPr>
        </p:nvSpPr>
        <p:spPr>
          <a:xfrm>
            <a:off x="3172869" y="1456216"/>
            <a:ext cx="4480997" cy="3314477"/>
          </a:xfrm>
          <a:prstGeom prst="rect">
            <a:avLst/>
          </a:prstGeom>
        </p:spPr>
        <p:txBody>
          <a:bodyPr spcFirstLastPara="1" wrap="square" lIns="91425" tIns="91425" rIns="91425" bIns="91425" anchor="t" anchorCtr="0">
            <a:noAutofit/>
          </a:bodyPr>
          <a:lstStyle/>
          <a:p>
            <a:pPr marL="0" lvl="0" indent="0" algn="just">
              <a:buNone/>
            </a:pPr>
            <a:r>
              <a:rPr lang="es-ES" sz="1600" b="1" dirty="0">
                <a:latin typeface="Titillium Web"/>
                <a:ea typeface="Titillium Web"/>
                <a:cs typeface="Titillium Web"/>
                <a:sym typeface="Titillium Web"/>
              </a:rPr>
              <a:t>1.NUESTRA SEÑORA la Virgen María </a:t>
            </a:r>
            <a:r>
              <a:rPr lang="es-ES" sz="1600" dirty="0">
                <a:latin typeface="Titillium Web"/>
                <a:ea typeface="Titillium Web"/>
                <a:cs typeface="Titillium Web"/>
                <a:sym typeface="Titillium Web"/>
              </a:rPr>
              <a:t>es la “estrella de la nueva evangelización”, estas han sido las palabras del Papa Francisco en un video mensaje emitido con motivo de la inauguración de la Torre de la Virgen María de la Iglesia “Sagrada Familia” en Barcelona, que tuvo lugar el 8 de diciembre de 2021 en la Solemnidad de la Inmaculada Concepción. Por eso invitó elevar nuestros ojos a la estrella que es María y contemplar a nuestra Madre, ‘porque cada vez que miramos a María volvemos a creer en lo revolucionario de la ternura y del cariño’ (Exhortación  Apostólica, </a:t>
            </a:r>
            <a:r>
              <a:rPr lang="es-ES" sz="1600" dirty="0" err="1">
                <a:latin typeface="Titillium Web"/>
                <a:ea typeface="Titillium Web"/>
                <a:cs typeface="Titillium Web"/>
                <a:sym typeface="Titillium Web"/>
              </a:rPr>
              <a:t>Evangelii</a:t>
            </a:r>
            <a:r>
              <a:rPr lang="es-ES" sz="1600" dirty="0">
                <a:latin typeface="Titillium Web"/>
                <a:ea typeface="Titillium Web"/>
                <a:cs typeface="Titillium Web"/>
                <a:sym typeface="Titillium Web"/>
              </a:rPr>
              <a:t> </a:t>
            </a:r>
            <a:r>
              <a:rPr lang="es-ES" sz="1600" dirty="0" err="1">
                <a:latin typeface="Titillium Web"/>
                <a:ea typeface="Titillium Web"/>
                <a:cs typeface="Titillium Web"/>
                <a:sym typeface="Titillium Web"/>
              </a:rPr>
              <a:t>gaudium</a:t>
            </a:r>
            <a:r>
              <a:rPr lang="es-ES" sz="1600" dirty="0">
                <a:latin typeface="Titillium Web"/>
                <a:ea typeface="Titillium Web"/>
                <a:cs typeface="Titillium Web"/>
                <a:sym typeface="Titillium Web"/>
              </a:rPr>
              <a:t>, 288).</a:t>
            </a:r>
            <a:endParaRPr sz="1600" dirty="0"/>
          </a:p>
        </p:txBody>
      </p:sp>
      <p:sp>
        <p:nvSpPr>
          <p:cNvPr id="3853" name="Google Shape;3853;p1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pic>
        <p:nvPicPr>
          <p:cNvPr id="2" name="Imagen 1"/>
          <p:cNvPicPr>
            <a:picLocks noChangeAspect="1"/>
          </p:cNvPicPr>
          <p:nvPr/>
        </p:nvPicPr>
        <p:blipFill>
          <a:blip r:embed="rId3"/>
          <a:stretch>
            <a:fillRect/>
          </a:stretch>
        </p:blipFill>
        <p:spPr>
          <a:xfrm>
            <a:off x="0" y="306246"/>
            <a:ext cx="3306205" cy="4413955"/>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a:t>
            </a:fld>
            <a:endParaRPr lang="en-US"/>
          </a:p>
        </p:txBody>
      </p:sp>
      <p:pic>
        <p:nvPicPr>
          <p:cNvPr id="3" name="Imagen 2"/>
          <p:cNvPicPr>
            <a:picLocks noChangeAspect="1"/>
          </p:cNvPicPr>
          <p:nvPr/>
        </p:nvPicPr>
        <p:blipFill>
          <a:blip r:embed="rId2"/>
          <a:stretch>
            <a:fillRect/>
          </a:stretch>
        </p:blipFill>
        <p:spPr>
          <a:xfrm>
            <a:off x="91532" y="688622"/>
            <a:ext cx="3141434" cy="3865050"/>
          </a:xfrm>
          <a:prstGeom prst="ellipse">
            <a:avLst/>
          </a:prstGeom>
          <a:ln>
            <a:noFill/>
          </a:ln>
          <a:effectLst>
            <a:softEdge rad="112500"/>
          </a:effectLst>
        </p:spPr>
      </p:pic>
      <p:sp>
        <p:nvSpPr>
          <p:cNvPr id="4" name="Rectángulo 3"/>
          <p:cNvSpPr/>
          <p:nvPr/>
        </p:nvSpPr>
        <p:spPr>
          <a:xfrm>
            <a:off x="3232966" y="635988"/>
            <a:ext cx="4470399" cy="3970318"/>
          </a:xfrm>
          <a:prstGeom prst="rect">
            <a:avLst/>
          </a:prstGeom>
        </p:spPr>
        <p:txBody>
          <a:bodyPr wrap="square">
            <a:spAutoFit/>
          </a:bodyPr>
          <a:lstStyle/>
          <a:p>
            <a:pPr algn="just"/>
            <a:r>
              <a:rPr lang="es-ES" sz="1800" dirty="0">
                <a:solidFill>
                  <a:schemeClr val="accent3">
                    <a:lumMod val="75000"/>
                  </a:schemeClr>
                </a:solidFill>
                <a:latin typeface="Titillium Web" panose="020B0604020202020204" charset="0"/>
              </a:rPr>
              <a:t>El Santo Padre recordaba que “¡ella sí es una obra maestra! En perfecta sintonía con el designio de Dios sobre ella, la Virgen María se convirtió en la más santa, humilde, dócil y transparente ante Dios”. Su Santidad ha animado seguir el ejemplo de la Virgen María con “gestos cotidianos de amor y de servicio” y ha añadido que la belleza inmaculada de nuestra Madre “es inimitable”. Sobre esta cuestión, indica que esta estrella “los ilumine para que, desgranando las cuentas del rosario, digan ‘sí’ cada vez y para siempre a la gracia del Señor y den un ‘no’ rotundo al pecado”.</a:t>
            </a:r>
            <a:endParaRPr lang="en-US" sz="1800" dirty="0">
              <a:solidFill>
                <a:schemeClr val="accent3">
                  <a:lumMod val="75000"/>
                </a:schemeClr>
              </a:solidFill>
              <a:latin typeface="Titillium Web" panose="020B0604020202020204" charset="0"/>
            </a:endParaRPr>
          </a:p>
        </p:txBody>
      </p:sp>
    </p:spTree>
    <p:extLst>
      <p:ext uri="{BB962C8B-B14F-4D97-AF65-F5344CB8AC3E}">
        <p14:creationId xmlns:p14="http://schemas.microsoft.com/office/powerpoint/2010/main" val="3405908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65" name="Google Shape;3865;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a:t>
            </a:fld>
            <a:endParaRPr/>
          </a:p>
        </p:txBody>
      </p:sp>
      <p:sp>
        <p:nvSpPr>
          <p:cNvPr id="3864" name="Google Shape;3864;p17"/>
          <p:cNvSpPr txBox="1">
            <a:spLocks noGrp="1"/>
          </p:cNvSpPr>
          <p:nvPr>
            <p:ph type="body" idx="4294967295"/>
          </p:nvPr>
        </p:nvSpPr>
        <p:spPr>
          <a:xfrm>
            <a:off x="91531" y="175331"/>
            <a:ext cx="7620000" cy="998714"/>
          </a:xfrm>
          <a:prstGeom prst="rect">
            <a:avLst/>
          </a:prstGeom>
        </p:spPr>
        <p:txBody>
          <a:bodyPr spcFirstLastPara="1" wrap="square" lIns="91425" tIns="91425" rIns="91425" bIns="91425" anchor="t" anchorCtr="0">
            <a:noAutofit/>
          </a:bodyPr>
          <a:lstStyle/>
          <a:p>
            <a:pPr marL="0" lvl="0" indent="0">
              <a:buNone/>
            </a:pPr>
            <a:r>
              <a:rPr lang="es-ES" b="1" dirty="0">
                <a:solidFill>
                  <a:schemeClr val="bg1"/>
                </a:solidFill>
              </a:rPr>
              <a:t>2. ¿Qué otras razones hay para que los Papas </a:t>
            </a:r>
            <a:r>
              <a:rPr lang="es-ES" b="1" dirty="0" smtClean="0">
                <a:solidFill>
                  <a:schemeClr val="bg1"/>
                </a:solidFill>
              </a:rPr>
              <a:t>digan </a:t>
            </a:r>
            <a:r>
              <a:rPr lang="es-ES" b="1" dirty="0">
                <a:solidFill>
                  <a:schemeClr val="bg1"/>
                </a:solidFill>
              </a:rPr>
              <a:t>que </a:t>
            </a:r>
            <a:r>
              <a:rPr lang="es-ES" b="1" dirty="0" smtClean="0">
                <a:solidFill>
                  <a:schemeClr val="bg1"/>
                </a:solidFill>
              </a:rPr>
              <a:t>la </a:t>
            </a:r>
            <a:r>
              <a:rPr lang="es-ES" b="1" dirty="0">
                <a:solidFill>
                  <a:schemeClr val="bg1"/>
                </a:solidFill>
              </a:rPr>
              <a:t>Virgen María es la </a:t>
            </a:r>
            <a:r>
              <a:rPr lang="es-ES" b="1" i="1" dirty="0" smtClean="0">
                <a:solidFill>
                  <a:schemeClr val="bg1"/>
                </a:solidFill>
              </a:rPr>
              <a:t>“Estrella </a:t>
            </a:r>
            <a:r>
              <a:rPr lang="es-ES" b="1" i="1" dirty="0">
                <a:solidFill>
                  <a:schemeClr val="bg1"/>
                </a:solidFill>
              </a:rPr>
              <a:t>de la nueva </a:t>
            </a:r>
            <a:r>
              <a:rPr lang="es-ES" b="1" i="1" dirty="0" smtClean="0">
                <a:solidFill>
                  <a:schemeClr val="bg1"/>
                </a:solidFill>
              </a:rPr>
              <a:t>Evangelización</a:t>
            </a:r>
            <a:r>
              <a:rPr lang="es-ES" b="1" i="1" dirty="0">
                <a:solidFill>
                  <a:schemeClr val="bg1"/>
                </a:solidFill>
              </a:rPr>
              <a:t>”</a:t>
            </a:r>
            <a:r>
              <a:rPr lang="es-ES" b="1" dirty="0">
                <a:solidFill>
                  <a:schemeClr val="bg1"/>
                </a:solidFill>
              </a:rPr>
              <a:t>? </a:t>
            </a:r>
            <a:endParaRPr b="1" dirty="0">
              <a:solidFill>
                <a:schemeClr val="bg1"/>
              </a:solidFill>
            </a:endParaRPr>
          </a:p>
        </p:txBody>
      </p:sp>
      <p:sp>
        <p:nvSpPr>
          <p:cNvPr id="2" name="Rectángulo 1"/>
          <p:cNvSpPr/>
          <p:nvPr/>
        </p:nvSpPr>
        <p:spPr>
          <a:xfrm>
            <a:off x="219126" y="1131349"/>
            <a:ext cx="5188252" cy="3539430"/>
          </a:xfrm>
          <a:prstGeom prst="rect">
            <a:avLst/>
          </a:prstGeom>
        </p:spPr>
        <p:txBody>
          <a:bodyPr wrap="square">
            <a:spAutoFit/>
          </a:bodyPr>
          <a:lstStyle/>
          <a:p>
            <a:pPr algn="just"/>
            <a:r>
              <a:rPr lang="es-ES" sz="1600" dirty="0">
                <a:solidFill>
                  <a:schemeClr val="accent3">
                    <a:lumMod val="20000"/>
                    <a:lumOff val="80000"/>
                  </a:schemeClr>
                </a:solidFill>
              </a:rPr>
              <a:t>María escucha el Anuncio del Arcángel Gabriel y antes de concebir el Hijo de Dios en su cuerpo lo recibió en su mente y en su corazón. El discípulo debe recibir la Palabra de Dios no solo con el oído, sino como la Virgen en su mente y en su corazón. </a:t>
            </a:r>
            <a:endParaRPr lang="es-ES" sz="1600" dirty="0" smtClean="0">
              <a:solidFill>
                <a:schemeClr val="accent3">
                  <a:lumMod val="20000"/>
                  <a:lumOff val="80000"/>
                </a:schemeClr>
              </a:solidFill>
            </a:endParaRPr>
          </a:p>
          <a:p>
            <a:pPr algn="just"/>
            <a:r>
              <a:rPr lang="es-ES" sz="1600" dirty="0" smtClean="0">
                <a:solidFill>
                  <a:schemeClr val="accent3">
                    <a:lumMod val="20000"/>
                    <a:lumOff val="80000"/>
                  </a:schemeClr>
                </a:solidFill>
              </a:rPr>
              <a:t>Después </a:t>
            </a:r>
            <a:r>
              <a:rPr lang="es-ES" sz="1600" dirty="0">
                <a:solidFill>
                  <a:schemeClr val="accent3">
                    <a:lumMod val="20000"/>
                    <a:lumOff val="80000"/>
                  </a:schemeClr>
                </a:solidFill>
              </a:rPr>
              <a:t>del Anuncio del Ángel Gabriel, la Virgen María se puso en seguida sin perder tiempo (</a:t>
            </a:r>
            <a:r>
              <a:rPr lang="es-ES" sz="1600" dirty="0" smtClean="0">
                <a:solidFill>
                  <a:schemeClr val="accent3">
                    <a:lumMod val="20000"/>
                    <a:lumOff val="80000"/>
                  </a:schemeClr>
                </a:solidFill>
              </a:rPr>
              <a:t>Mons</a:t>
            </a:r>
            <a:r>
              <a:rPr lang="es-ES" sz="1600" dirty="0">
                <a:solidFill>
                  <a:schemeClr val="accent3">
                    <a:lumMod val="20000"/>
                    <a:lumOff val="80000"/>
                  </a:schemeClr>
                </a:solidFill>
              </a:rPr>
              <a:t>. Jesús Pérez habló de la Virgen de “</a:t>
            </a:r>
            <a:r>
              <a:rPr lang="es-ES" sz="1600" dirty="0" smtClean="0">
                <a:solidFill>
                  <a:schemeClr val="accent3">
                    <a:lumMod val="20000"/>
                    <a:lumOff val="80000"/>
                  </a:schemeClr>
                </a:solidFill>
              </a:rPr>
              <a:t>Fatiguilla</a:t>
            </a:r>
            <a:r>
              <a:rPr lang="es-ES" sz="1600" dirty="0" smtClean="0">
                <a:solidFill>
                  <a:schemeClr val="accent3">
                    <a:lumMod val="20000"/>
                    <a:lumOff val="80000"/>
                  </a:schemeClr>
                </a:solidFill>
              </a:rPr>
              <a:t>”) en </a:t>
            </a:r>
            <a:r>
              <a:rPr lang="es-ES" sz="1600" dirty="0">
                <a:solidFill>
                  <a:schemeClr val="accent3">
                    <a:lumMod val="20000"/>
                    <a:lumOff val="80000"/>
                  </a:schemeClr>
                </a:solidFill>
              </a:rPr>
              <a:t>camino a visitar a su prima Isabel para compartir el Evangelio, la Buena Noticia, de la Encarnación del Hijo de Dios en carne y sangre humana. Este viaje de unos tres días desde Nazaret en Galilea hasta “la región montañosa, a una ciudad de Judá”, hoy identificado con </a:t>
            </a:r>
            <a:r>
              <a:rPr lang="es-ES" sz="1600" dirty="0" err="1">
                <a:solidFill>
                  <a:schemeClr val="accent3">
                    <a:lumMod val="20000"/>
                    <a:lumOff val="80000"/>
                  </a:schemeClr>
                </a:solidFill>
              </a:rPr>
              <a:t>Ein</a:t>
            </a:r>
            <a:r>
              <a:rPr lang="es-ES" sz="1600" dirty="0">
                <a:solidFill>
                  <a:schemeClr val="accent3">
                    <a:lumMod val="20000"/>
                    <a:lumOff val="80000"/>
                  </a:schemeClr>
                </a:solidFill>
              </a:rPr>
              <a:t> </a:t>
            </a:r>
            <a:r>
              <a:rPr lang="es-ES" sz="1600" dirty="0" err="1" smtClean="0">
                <a:solidFill>
                  <a:schemeClr val="accent3">
                    <a:lumMod val="20000"/>
                    <a:lumOff val="80000"/>
                  </a:schemeClr>
                </a:solidFill>
              </a:rPr>
              <a:t>Karem</a:t>
            </a:r>
            <a:r>
              <a:rPr lang="es-ES" sz="1600" dirty="0" smtClean="0">
                <a:solidFill>
                  <a:schemeClr val="accent3">
                    <a:lumMod val="20000"/>
                    <a:lumOff val="80000"/>
                  </a:schemeClr>
                </a:solidFill>
              </a:rPr>
              <a:t>.</a:t>
            </a:r>
            <a:endParaRPr lang="en-US" sz="1600" dirty="0">
              <a:solidFill>
                <a:schemeClr val="accent3">
                  <a:lumMod val="20000"/>
                  <a:lumOff val="80000"/>
                </a:schemeClr>
              </a:solidFill>
            </a:endParaRPr>
          </a:p>
        </p:txBody>
      </p:sp>
      <p:pic>
        <p:nvPicPr>
          <p:cNvPr id="3" name="Imagen 2"/>
          <p:cNvPicPr>
            <a:picLocks noChangeAspect="1"/>
          </p:cNvPicPr>
          <p:nvPr/>
        </p:nvPicPr>
        <p:blipFill>
          <a:blip r:embed="rId3"/>
          <a:stretch>
            <a:fillRect/>
          </a:stretch>
        </p:blipFill>
        <p:spPr>
          <a:xfrm>
            <a:off x="5322882" y="1081927"/>
            <a:ext cx="2516244" cy="3276149"/>
          </a:xfrm>
          <a:prstGeom prst="ellipse">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71" name="Google Shape;3871;p18"/>
          <p:cNvSpPr txBox="1">
            <a:spLocks noGrp="1"/>
          </p:cNvSpPr>
          <p:nvPr>
            <p:ph type="body" idx="1"/>
          </p:nvPr>
        </p:nvSpPr>
        <p:spPr>
          <a:xfrm>
            <a:off x="221588" y="288572"/>
            <a:ext cx="4926145" cy="4080228"/>
          </a:xfrm>
          <a:prstGeom prst="rect">
            <a:avLst/>
          </a:prstGeom>
        </p:spPr>
        <p:txBody>
          <a:bodyPr spcFirstLastPara="1" wrap="square" lIns="91425" tIns="91425" rIns="91425" bIns="91425" anchor="t" anchorCtr="0">
            <a:noAutofit/>
          </a:bodyPr>
          <a:lstStyle/>
          <a:p>
            <a:pPr marL="76200" lvl="0" indent="0" algn="just">
              <a:buNone/>
            </a:pPr>
            <a:r>
              <a:rPr lang="es-ES" sz="2000" dirty="0"/>
              <a:t>Fuente de la Viña, en las cercanías de Jerusalén, era la primera “procesión de Corpus Christi”. Pues, la Virgen María llevaba debajo de su Corazón Inmaculado, “El VERBO que se hizo CARNE” (Juan 1,14). En griego es el “Logos”, el “ser”. En filosofía, es la inteligencia que ordena dirige y se encarga de dar la armonía al devenir de los cambios que transcurren a lo largo del tiempo en la misma existencia; por lo tanto, el logos en filosofía trata de una inteligencia sustancial, que se encuentra presente en todas las cosas.</a:t>
            </a:r>
            <a:endParaRPr sz="2000" dirty="0"/>
          </a:p>
        </p:txBody>
      </p:sp>
      <p:sp>
        <p:nvSpPr>
          <p:cNvPr id="3872" name="Google Shape;3872;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pic>
        <p:nvPicPr>
          <p:cNvPr id="2" name="Imagen 1"/>
          <p:cNvPicPr>
            <a:picLocks noChangeAspect="1"/>
          </p:cNvPicPr>
          <p:nvPr/>
        </p:nvPicPr>
        <p:blipFill>
          <a:blip r:embed="rId3"/>
          <a:stretch>
            <a:fillRect/>
          </a:stretch>
        </p:blipFill>
        <p:spPr>
          <a:xfrm>
            <a:off x="5023556" y="512921"/>
            <a:ext cx="2827644" cy="3855879"/>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377" y="21971"/>
            <a:ext cx="7264911" cy="1303264"/>
          </a:xfrm>
        </p:spPr>
        <p:txBody>
          <a:bodyPr/>
          <a:lstStyle/>
          <a:p>
            <a:r>
              <a:rPr lang="es-ES" sz="2800" b="1" dirty="0"/>
              <a:t>3. La fuerza y la grandeza del Santo Rosario a pesar de su sencillez. </a:t>
            </a:r>
            <a:endParaRPr lang="en-US" sz="2800" b="1" dirty="0"/>
          </a:p>
        </p:txBody>
      </p:sp>
      <p:sp>
        <p:nvSpPr>
          <p:cNvPr id="3" name="Marcador de texto 2"/>
          <p:cNvSpPr>
            <a:spLocks noGrp="1"/>
          </p:cNvSpPr>
          <p:nvPr>
            <p:ph type="body" idx="1"/>
          </p:nvPr>
        </p:nvSpPr>
        <p:spPr>
          <a:xfrm>
            <a:off x="199169" y="1325235"/>
            <a:ext cx="4835675" cy="3585432"/>
          </a:xfrm>
        </p:spPr>
        <p:txBody>
          <a:bodyPr/>
          <a:lstStyle/>
          <a:p>
            <a:pPr marL="76200" indent="0" algn="just">
              <a:buNone/>
            </a:pPr>
            <a:r>
              <a:rPr lang="es-ES" sz="1600" dirty="0"/>
              <a:t>San Juan Pablo II confesó: “El Rosario es mi oración predilecta” y nos dejó una Carta Apostólica con una profunda enseñanza sobre el ROSARIO con la que aumentó los “Misterios Luminosos” sobre la vida pública de Jesús. Mons. Julio habló de este documento valioso. Escribía San Juan Pablo II: “En su sencillez y su profundidad, sigue siendo una oración de gran significado, destinado a producir frutos de santidad”. Un argumento para su fuerza y grandeza está en las oraciones del Santo Rosario: el Credo, Padre Nuestro y Ave María. Las tres son bíblicas, evangélicas y trinitarias. El Credo es un resumen de las verdades más importantes de nuestra fe. Son puras citas bíblicas. </a:t>
            </a:r>
            <a:endParaRPr lang="en-US" sz="1600" dirty="0"/>
          </a:p>
        </p:txBody>
      </p:sp>
      <p:sp>
        <p:nvSpPr>
          <p:cNvPr id="4" name="Marcador de número de diapositiva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a:p>
        </p:txBody>
      </p:sp>
      <p:pic>
        <p:nvPicPr>
          <p:cNvPr id="5" name="Imagen 4"/>
          <p:cNvPicPr>
            <a:picLocks noChangeAspect="1"/>
          </p:cNvPicPr>
          <p:nvPr/>
        </p:nvPicPr>
        <p:blipFill>
          <a:blip r:embed="rId2"/>
          <a:stretch>
            <a:fillRect/>
          </a:stretch>
        </p:blipFill>
        <p:spPr>
          <a:xfrm>
            <a:off x="4885616" y="1659467"/>
            <a:ext cx="3210481" cy="2314222"/>
          </a:xfrm>
          <a:prstGeom prst="ellipse">
            <a:avLst/>
          </a:prstGeom>
          <a:ln>
            <a:noFill/>
          </a:ln>
          <a:effectLst>
            <a:softEdge rad="112500"/>
          </a:effectLst>
        </p:spPr>
      </p:pic>
    </p:spTree>
    <p:extLst>
      <p:ext uri="{BB962C8B-B14F-4D97-AF65-F5344CB8AC3E}">
        <p14:creationId xmlns:p14="http://schemas.microsoft.com/office/powerpoint/2010/main" val="2272102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idx="4294967295"/>
          </p:nvPr>
        </p:nvSpPr>
        <p:spPr>
          <a:xfrm>
            <a:off x="0" y="4719638"/>
            <a:ext cx="547688" cy="393700"/>
          </a:xfrm>
        </p:spPr>
        <p:txBody>
          <a:bodyPr/>
          <a:lstStyle/>
          <a:p>
            <a:pPr marL="0" lvl="0" indent="0" algn="l" rtl="0">
              <a:spcBef>
                <a:spcPts val="0"/>
              </a:spcBef>
              <a:spcAft>
                <a:spcPts val="0"/>
              </a:spcAft>
              <a:buNone/>
            </a:pPr>
            <a:fld id="{00000000-1234-1234-1234-123412341234}" type="slidenum">
              <a:rPr lang="en-US" smtClean="0"/>
              <a:t>7</a:t>
            </a:fld>
            <a:endParaRPr lang="en-US"/>
          </a:p>
        </p:txBody>
      </p:sp>
      <p:sp>
        <p:nvSpPr>
          <p:cNvPr id="6" name="Rectángulo 5"/>
          <p:cNvSpPr/>
          <p:nvPr/>
        </p:nvSpPr>
        <p:spPr>
          <a:xfrm>
            <a:off x="214489" y="311069"/>
            <a:ext cx="3578577" cy="4031873"/>
          </a:xfrm>
          <a:prstGeom prst="rect">
            <a:avLst/>
          </a:prstGeom>
        </p:spPr>
        <p:txBody>
          <a:bodyPr wrap="square">
            <a:spAutoFit/>
          </a:bodyPr>
          <a:lstStyle/>
          <a:p>
            <a:pPr algn="just"/>
            <a:r>
              <a:rPr lang="es-ES" sz="1600" dirty="0">
                <a:solidFill>
                  <a:schemeClr val="bg1">
                    <a:lumMod val="75000"/>
                  </a:schemeClr>
                </a:solidFill>
              </a:rPr>
              <a:t>EL CREDO ha sido la oración con la que se profesó la fe Católica y Apostólica en Dios Padre, Hijo y Espíritu Santo, en la celebración del Bautismo. El PADRE NUESTRO es la oración de Nuestro Señor Jesucristo cuando los Apóstoles pidieron a Jesús: “Señor, enséñanos a orar” (Lucas 11, 1- 4). En el Padre Nuestro nos dirigimos a DIOS PADRE con palabras de DIOS HIJO, pero nadie puede decir a Dios “Padre” y adorarlo que en “Espíritu y Verdad”. Es decir, rezar el Padre Nuestro, igual que el Credo, implica a la Santísima Trinidad. </a:t>
            </a:r>
            <a:endParaRPr lang="en-US" sz="1600" dirty="0">
              <a:solidFill>
                <a:schemeClr val="bg1">
                  <a:lumMod val="75000"/>
                </a:schemeClr>
              </a:solidFill>
            </a:endParaRPr>
          </a:p>
        </p:txBody>
      </p:sp>
      <p:pic>
        <p:nvPicPr>
          <p:cNvPr id="7" name="Imagen 6"/>
          <p:cNvPicPr>
            <a:picLocks noChangeAspect="1"/>
          </p:cNvPicPr>
          <p:nvPr/>
        </p:nvPicPr>
        <p:blipFill>
          <a:blip r:embed="rId2"/>
          <a:stretch>
            <a:fillRect/>
          </a:stretch>
        </p:blipFill>
        <p:spPr>
          <a:xfrm>
            <a:off x="3793067" y="219743"/>
            <a:ext cx="3143593" cy="4261814"/>
          </a:xfrm>
          <a:prstGeom prst="ellipse">
            <a:avLst/>
          </a:prstGeom>
          <a:ln>
            <a:noFill/>
          </a:ln>
          <a:effectLst>
            <a:softEdge rad="112500"/>
          </a:effectLst>
        </p:spPr>
      </p:pic>
    </p:spTree>
    <p:extLst>
      <p:ext uri="{BB962C8B-B14F-4D97-AF65-F5344CB8AC3E}">
        <p14:creationId xmlns:p14="http://schemas.microsoft.com/office/powerpoint/2010/main" val="19196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a:t>
            </a:fld>
            <a:endParaRPr lang="en-US"/>
          </a:p>
        </p:txBody>
      </p:sp>
      <p:sp>
        <p:nvSpPr>
          <p:cNvPr id="4" name="Rectángulo 3"/>
          <p:cNvSpPr/>
          <p:nvPr/>
        </p:nvSpPr>
        <p:spPr>
          <a:xfrm>
            <a:off x="365881" y="754576"/>
            <a:ext cx="3969052" cy="3693319"/>
          </a:xfrm>
          <a:prstGeom prst="rect">
            <a:avLst/>
          </a:prstGeom>
        </p:spPr>
        <p:txBody>
          <a:bodyPr wrap="square">
            <a:spAutoFit/>
          </a:bodyPr>
          <a:lstStyle/>
          <a:p>
            <a:pPr algn="just"/>
            <a:r>
              <a:rPr lang="es-ES" sz="1800" dirty="0">
                <a:solidFill>
                  <a:schemeClr val="bg2"/>
                </a:solidFill>
                <a:latin typeface="Titillium Web Light" panose="020B0604020202020204" charset="0"/>
              </a:rPr>
              <a:t>Lo mismo el AVE MARÍA que son Palabras de DIOS PADRE a la Virgen MARÍA. En griego el saludo es “XAIRE”, es decir “Alégrate, llena de Gracia”. La Gracia que hace posible la Encarnación del Hijo de Dios no es un “spray”, como diría el Papa Francisco, sino la tercera Persona en la Santísima Trinidad, el Espíritu Santo. En otras palabras, el Ave María es otra oración bíblica, evangélica y trinitaria. Vemos que el Santo Rosario es una oración netamente EVANGÉLICA.</a:t>
            </a:r>
            <a:endParaRPr lang="en-US" sz="1800" dirty="0">
              <a:solidFill>
                <a:schemeClr val="bg2"/>
              </a:solidFill>
              <a:latin typeface="Titillium Web Light" panose="020B0604020202020204" charset="0"/>
            </a:endParaRPr>
          </a:p>
        </p:txBody>
      </p:sp>
      <p:pic>
        <p:nvPicPr>
          <p:cNvPr id="5" name="Imagen 4"/>
          <p:cNvPicPr>
            <a:picLocks noChangeAspect="1"/>
          </p:cNvPicPr>
          <p:nvPr/>
        </p:nvPicPr>
        <p:blipFill>
          <a:blip r:embed="rId2"/>
          <a:stretch>
            <a:fillRect/>
          </a:stretch>
        </p:blipFill>
        <p:spPr>
          <a:xfrm>
            <a:off x="4436534" y="119785"/>
            <a:ext cx="2989542" cy="4897340"/>
          </a:xfrm>
          <a:prstGeom prst="ellipse">
            <a:avLst/>
          </a:prstGeom>
          <a:ln>
            <a:noFill/>
          </a:ln>
          <a:effectLst>
            <a:softEdge rad="112500"/>
          </a:effectLst>
        </p:spPr>
      </p:pic>
    </p:spTree>
    <p:extLst>
      <p:ext uri="{BB962C8B-B14F-4D97-AF65-F5344CB8AC3E}">
        <p14:creationId xmlns:p14="http://schemas.microsoft.com/office/powerpoint/2010/main" val="3672110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65881" y="231375"/>
            <a:ext cx="6761100" cy="857400"/>
          </a:xfrm>
        </p:spPr>
        <p:txBody>
          <a:bodyPr/>
          <a:lstStyle/>
          <a:p>
            <a:r>
              <a:rPr lang="es-ES" b="1" dirty="0"/>
              <a:t>4. El SANTO ROSARIO  en la MISIÓN. </a:t>
            </a:r>
            <a:endParaRPr lang="en-US" b="1" dirty="0"/>
          </a:p>
        </p:txBody>
      </p:sp>
      <p:sp>
        <p:nvSpPr>
          <p:cNvPr id="4" name="Marcador de texto 3"/>
          <p:cNvSpPr>
            <a:spLocks noGrp="1"/>
          </p:cNvSpPr>
          <p:nvPr>
            <p:ph type="body" idx="1"/>
          </p:nvPr>
        </p:nvSpPr>
        <p:spPr>
          <a:xfrm>
            <a:off x="207836" y="1063408"/>
            <a:ext cx="4488341" cy="3656793"/>
          </a:xfrm>
        </p:spPr>
        <p:txBody>
          <a:bodyPr/>
          <a:lstStyle/>
          <a:p>
            <a:pPr marL="76200" indent="0" algn="just">
              <a:buNone/>
            </a:pPr>
            <a:r>
              <a:rPr lang="es-ES" sz="1600" dirty="0"/>
              <a:t>Tengo una linda experiencia en el trabajo pastoral rural con las mamás que no tenían la suerte de frecuentar la escuela y no sabían leer. He sacado un folleto con los 20 misterios. Las mujeres que sabían leer no aprendían de </a:t>
            </a:r>
            <a:r>
              <a:rPr lang="es-ES" sz="1600" dirty="0" smtClean="0"/>
              <a:t>memoria </a:t>
            </a:r>
            <a:r>
              <a:rPr lang="es-ES" sz="1600" dirty="0"/>
              <a:t>los misterios, sin embargo, al ver las imágenes, ellas sí, podían memorizar todos. </a:t>
            </a:r>
            <a:endParaRPr lang="es-ES" sz="1600" dirty="0" smtClean="0"/>
          </a:p>
          <a:p>
            <a:pPr marL="76200" indent="0" algn="just">
              <a:buNone/>
            </a:pPr>
            <a:r>
              <a:rPr lang="es-ES" sz="1600" dirty="0" smtClean="0"/>
              <a:t>Otra </a:t>
            </a:r>
            <a:r>
              <a:rPr lang="es-ES" sz="1600" dirty="0"/>
              <a:t>experiencia: el equipo pastoral rural de la Diócesis de Tarija evangelizaba y realizaba las celebraciones del día Domingo con el Santo Rosario. Los catequistas aprendieron los MISTERIOS centrales de nuestra fe y los enseñaron en las  celebraciones de la Palabra de Dios </a:t>
            </a:r>
            <a:r>
              <a:rPr lang="es-ES" sz="1600" dirty="0" smtClean="0"/>
              <a:t> de </a:t>
            </a:r>
            <a:r>
              <a:rPr lang="es-ES" sz="1600" dirty="0"/>
              <a:t>los </a:t>
            </a:r>
            <a:r>
              <a:rPr lang="es-ES" sz="1600" dirty="0" smtClean="0"/>
              <a:t> </a:t>
            </a:r>
            <a:r>
              <a:rPr lang="es-ES" sz="1600" dirty="0"/>
              <a:t>Domingos.</a:t>
            </a:r>
            <a:endParaRPr lang="en-US" sz="1600" dirty="0"/>
          </a:p>
        </p:txBody>
      </p:sp>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a:p>
        </p:txBody>
      </p:sp>
      <p:pic>
        <p:nvPicPr>
          <p:cNvPr id="6" name="Imagen 5"/>
          <p:cNvPicPr>
            <a:picLocks noChangeAspect="1"/>
          </p:cNvPicPr>
          <p:nvPr/>
        </p:nvPicPr>
        <p:blipFill>
          <a:blip r:embed="rId2"/>
          <a:stretch>
            <a:fillRect/>
          </a:stretch>
        </p:blipFill>
        <p:spPr>
          <a:xfrm>
            <a:off x="4696177" y="1467556"/>
            <a:ext cx="2954489" cy="2994235"/>
          </a:xfrm>
          <a:prstGeom prst="rect">
            <a:avLst/>
          </a:prstGeom>
          <a:ln>
            <a:noFill/>
          </a:ln>
          <a:effectLst>
            <a:softEdge rad="112500"/>
          </a:effectLst>
        </p:spPr>
      </p:pic>
    </p:spTree>
    <p:extLst>
      <p:ext uri="{BB962C8B-B14F-4D97-AF65-F5344CB8AC3E}">
        <p14:creationId xmlns:p14="http://schemas.microsoft.com/office/powerpoint/2010/main" val="1935428882"/>
      </p:ext>
    </p:extLst>
  </p:cSld>
  <p:clrMapOvr>
    <a:masterClrMapping/>
  </p:clrMapOvr>
</p:sld>
</file>

<file path=ppt/theme/theme1.xml><?xml version="1.0" encoding="utf-8"?>
<a:theme xmlns:a="http://schemas.openxmlformats.org/drawingml/2006/main" name="Mowbray template">
  <a:themeElements>
    <a:clrScheme name="Custom 347">
      <a:dk1>
        <a:srgbClr val="003B55"/>
      </a:dk1>
      <a:lt1>
        <a:srgbClr val="FFFFFF"/>
      </a:lt1>
      <a:dk2>
        <a:srgbClr val="0B87A1"/>
      </a:dk2>
      <a:lt2>
        <a:srgbClr val="EEF1EE"/>
      </a:lt2>
      <a:accent1>
        <a:srgbClr val="D3EBD5"/>
      </a:accent1>
      <a:accent2>
        <a:srgbClr val="80BFB7"/>
      </a:accent2>
      <a:accent3>
        <a:srgbClr val="0B87A1"/>
      </a:accent3>
      <a:accent4>
        <a:srgbClr val="01597F"/>
      </a:accent4>
      <a:accent5>
        <a:srgbClr val="003B55"/>
      </a:accent5>
      <a:accent6>
        <a:srgbClr val="001120"/>
      </a:accent6>
      <a:hlink>
        <a:srgbClr val="01597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1732</Words>
  <Application>Microsoft Office PowerPoint</Application>
  <PresentationFormat>Presentación en pantalla (16:9)</PresentationFormat>
  <Paragraphs>42</Paragraphs>
  <Slides>15</Slides>
  <Notes>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15</vt:i4>
      </vt:variant>
    </vt:vector>
  </HeadingPairs>
  <TitlesOfParts>
    <vt:vector size="23" baseType="lpstr">
      <vt:lpstr>Dosis ExtraLight</vt:lpstr>
      <vt:lpstr>Titillium Web Light</vt:lpstr>
      <vt:lpstr>Calibri</vt:lpstr>
      <vt:lpstr>Arial</vt:lpstr>
      <vt:lpstr>Dosis</vt:lpstr>
      <vt:lpstr>Titillium Web</vt:lpstr>
      <vt:lpstr>Times New Roman</vt:lpstr>
      <vt:lpstr>Mowbray template</vt:lpstr>
      <vt:lpstr>El SANTO ROSARIO y la MISIÓN </vt:lpstr>
      <vt:lpstr>El mes de octubre es el mes de la MISION y del SANTO ROSARIO.</vt:lpstr>
      <vt:lpstr>Presentación de PowerPoint</vt:lpstr>
      <vt:lpstr>Presentación de PowerPoint</vt:lpstr>
      <vt:lpstr>Presentación de PowerPoint</vt:lpstr>
      <vt:lpstr>3. La fuerza y la grandeza del Santo Rosario a pesar de su sencillez. </vt:lpstr>
      <vt:lpstr>Presentación de PowerPoint</vt:lpstr>
      <vt:lpstr>Presentación de PowerPoint</vt:lpstr>
      <vt:lpstr>4. El SANTO ROSARIO  en la MISIÓN. </vt:lpstr>
      <vt:lpstr>5. El nombre de ROSARIO </vt:lpstr>
      <vt:lpstr>6. El Rosario de la Virgen María es apreciado por los Papas y numerosos Santos.</vt:lpstr>
      <vt:lpstr>7. El ROSARIO es una MEDITACIÓN.</vt:lpstr>
      <vt:lpstr>Presentación de PowerPoint</vt:lpstr>
      <vt:lpstr>9. En nuestro tiempo, el Papa Francisco habla de la III guerra mundial. </vt:lpstr>
      <vt:lpstr>10. Ojalá podamos experimentar cómo la Santísima Virgen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Administracion-AE</dc:creator>
  <cp:lastModifiedBy>Administracion-AE</cp:lastModifiedBy>
  <cp:revision>23</cp:revision>
  <dcterms:modified xsi:type="dcterms:W3CDTF">2023-10-23T20:57:41Z</dcterms:modified>
</cp:coreProperties>
</file>